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3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01" r:id="rId1"/>
    <p:sldMasterId id="2147483802" r:id="rId2"/>
    <p:sldMasterId id="2147483803" r:id="rId3"/>
    <p:sldMasterId id="2147483804" r:id="rId4"/>
  </p:sldMasterIdLst>
  <p:notesMasterIdLst>
    <p:notesMasterId r:id="rId2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5" r:id="rId16"/>
    <p:sldId id="276" r:id="rId17"/>
    <p:sldId id="267" r:id="rId18"/>
    <p:sldId id="268" r:id="rId19"/>
    <p:sldId id="277" r:id="rId20"/>
    <p:sldId id="269" r:id="rId21"/>
    <p:sldId id="280" r:id="rId22"/>
    <p:sldId id="270" r:id="rId23"/>
    <p:sldId id="271" r:id="rId24"/>
    <p:sldId id="272" r:id="rId25"/>
    <p:sldId id="273" r:id="rId26"/>
    <p:sldId id="278" r:id="rId27"/>
    <p:sldId id="274" r:id="rId28"/>
  </p:sldIdLst>
  <p:sldSz cx="12192000" cy="6858000"/>
  <p:notesSz cx="6858000" cy="9144000"/>
  <p:embeddedFontLst>
    <p:embeddedFont>
      <p:font typeface="Nanum Myeongjo" panose="020B0604020202020204" charset="-127"/>
      <p:regular r:id="rId30"/>
      <p:bold r:id="rId31"/>
    </p:embeddedFont>
    <p:embeddedFont>
      <p:font typeface="Albert Sans" panose="020B0604020202020204" charset="0"/>
      <p:regular r:id="rId32"/>
      <p:bold r:id="rId33"/>
      <p:italic r:id="rId34"/>
      <p:boldItalic r:id="rId35"/>
    </p:embeddedFont>
    <p:embeddedFont>
      <p:font typeface="Archivo" panose="020B0604020202020204" charset="0"/>
      <p:regular r:id="rId36"/>
      <p:bold r:id="rId37"/>
      <p:italic r:id="rId38"/>
      <p:boldItalic r:id="rId39"/>
    </p:embeddedFont>
    <p:embeddedFont>
      <p:font typeface="Barlow" panose="00000500000000000000" pitchFamily="2" charset="0"/>
      <p:regular r:id="rId40"/>
      <p:bold r:id="rId41"/>
      <p:italic r:id="rId42"/>
      <p:boldItalic r:id="rId43"/>
    </p:embeddedFont>
    <p:embeddedFont>
      <p:font typeface="Barlow ExtraLight" panose="00000300000000000000" pitchFamily="2" charset="0"/>
      <p:regular r:id="rId44"/>
      <p:bold r:id="rId45"/>
      <p:italic r:id="rId46"/>
      <p:boldItalic r:id="rId47"/>
    </p:embeddedFont>
    <p:embeddedFont>
      <p:font typeface="Barlow Light" panose="00000400000000000000" pitchFamily="2" charset="0"/>
      <p:regular r:id="rId48"/>
      <p:bold r:id="rId49"/>
      <p:italic r:id="rId50"/>
      <p:boldItalic r:id="rId51"/>
    </p:embeddedFont>
    <p:embeddedFont>
      <p:font typeface="Barlow Medium" panose="00000600000000000000" pitchFamily="2" charset="0"/>
      <p:regular r:id="rId52"/>
      <p:bold r:id="rId53"/>
      <p:italic r:id="rId54"/>
      <p:boldItalic r:id="rId55"/>
    </p:embeddedFont>
    <p:embeddedFont>
      <p:font typeface="Darker Grotesque" panose="020B0604020202020204" charset="0"/>
      <p:regular r:id="rId56"/>
      <p:bold r:id="rId57"/>
    </p:embeddedFont>
    <p:embeddedFont>
      <p:font typeface="Darker Grotesque Medium" panose="020B0604020202020204" charset="0"/>
      <p:regular r:id="rId58"/>
      <p:bold r:id="rId59"/>
    </p:embeddedFont>
    <p:embeddedFont>
      <p:font typeface="Hepta Slab" panose="020B0604020202020204" charset="0"/>
      <p:regular r:id="rId60"/>
      <p:bold r:id="rId61"/>
    </p:embeddedFont>
    <p:embeddedFont>
      <p:font typeface="Hepta Slab Light" panose="020B0604020202020204" charset="0"/>
      <p:regular r:id="rId62"/>
      <p:bold r:id="rId63"/>
    </p:embeddedFont>
    <p:embeddedFont>
      <p:font typeface="Hepta Slab Medium" panose="020B0604020202020204" charset="0"/>
      <p:regular r:id="rId64"/>
      <p:bold r:id="rId65"/>
    </p:embeddedFont>
    <p:embeddedFont>
      <p:font typeface="Roboto Mono" panose="00000009000000000000" pitchFamily="49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63" Type="http://schemas.openxmlformats.org/officeDocument/2006/relationships/font" Target="fonts/font34.fntdata"/><Relationship Id="rId68" Type="http://schemas.openxmlformats.org/officeDocument/2006/relationships/font" Target="fonts/font3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66" Type="http://schemas.openxmlformats.org/officeDocument/2006/relationships/font" Target="fonts/font37.fntdata"/><Relationship Id="rId5" Type="http://schemas.openxmlformats.org/officeDocument/2006/relationships/slide" Target="slides/slide1.xml"/><Relationship Id="rId61" Type="http://schemas.openxmlformats.org/officeDocument/2006/relationships/font" Target="fonts/font3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64" Type="http://schemas.openxmlformats.org/officeDocument/2006/relationships/font" Target="fonts/font35.fntdata"/><Relationship Id="rId69" Type="http://schemas.openxmlformats.org/officeDocument/2006/relationships/font" Target="fonts/font40.fntdata"/><Relationship Id="rId8" Type="http://schemas.openxmlformats.org/officeDocument/2006/relationships/slide" Target="slides/slide4.xml"/><Relationship Id="rId51" Type="http://schemas.openxmlformats.org/officeDocument/2006/relationships/font" Target="fonts/font22.fntdata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font" Target="fonts/font30.fntdata"/><Relationship Id="rId67" Type="http://schemas.openxmlformats.org/officeDocument/2006/relationships/font" Target="fonts/font38.fntdata"/><Relationship Id="rId20" Type="http://schemas.openxmlformats.org/officeDocument/2006/relationships/slide" Target="slides/slide16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font" Target="fonts/font33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6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font" Target="fonts/font31.fntdata"/><Relationship Id="rId65" Type="http://schemas.openxmlformats.org/officeDocument/2006/relationships/font" Target="fonts/font36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10.fntdata"/><Relationship Id="rId34" Type="http://schemas.openxmlformats.org/officeDocument/2006/relationships/font" Target="fonts/font5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31da083b2be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31da083b2be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31da083b2be_0_3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31da083b2be_0_3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31da083b2be_0_3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31da083b2be_0_3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056F4D0B-D592-7DE6-6FDD-485B8B5D6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31da083b2be_0_3265:notes">
            <a:extLst>
              <a:ext uri="{FF2B5EF4-FFF2-40B4-BE49-F238E27FC236}">
                <a16:creationId xmlns:a16="http://schemas.microsoft.com/office/drawing/2014/main" id="{D6B6F8E1-F9D9-E6FA-BBA9-3088A1C271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31da083b2be_0_3265:notes">
            <a:extLst>
              <a:ext uri="{FF2B5EF4-FFF2-40B4-BE49-F238E27FC236}">
                <a16:creationId xmlns:a16="http://schemas.microsoft.com/office/drawing/2014/main" id="{717212E8-9AF1-C0A7-6622-3EC0FAF1B7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693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>
          <a:extLst>
            <a:ext uri="{FF2B5EF4-FFF2-40B4-BE49-F238E27FC236}">
              <a16:creationId xmlns:a16="http://schemas.microsoft.com/office/drawing/2014/main" id="{DE665BDB-654A-3283-EA73-CECA38C3E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31da083b2be_0_3265:notes">
            <a:extLst>
              <a:ext uri="{FF2B5EF4-FFF2-40B4-BE49-F238E27FC236}">
                <a16:creationId xmlns:a16="http://schemas.microsoft.com/office/drawing/2014/main" id="{57EB7505-415E-EBFC-0791-7060F5CC5F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31da083b2be_0_3265:notes">
            <a:extLst>
              <a:ext uri="{FF2B5EF4-FFF2-40B4-BE49-F238E27FC236}">
                <a16:creationId xmlns:a16="http://schemas.microsoft.com/office/drawing/2014/main" id="{658C65D6-9056-CFE3-4A4A-135A8E635E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749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31da083b2be_0_3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31da083b2be_0_3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31da083b2be_0_3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31da083b2be_0_3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>
          <a:extLst>
            <a:ext uri="{FF2B5EF4-FFF2-40B4-BE49-F238E27FC236}">
              <a16:creationId xmlns:a16="http://schemas.microsoft.com/office/drawing/2014/main" id="{43CCE46C-54EA-B8BD-3BBC-55388763C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31da083b2be_0_3178:notes">
            <a:extLst>
              <a:ext uri="{FF2B5EF4-FFF2-40B4-BE49-F238E27FC236}">
                <a16:creationId xmlns:a16="http://schemas.microsoft.com/office/drawing/2014/main" id="{86419EBE-DE30-4FEF-CCD2-E65BB0C4CB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31da083b2be_0_3178:notes">
            <a:extLst>
              <a:ext uri="{FF2B5EF4-FFF2-40B4-BE49-F238E27FC236}">
                <a16:creationId xmlns:a16="http://schemas.microsoft.com/office/drawing/2014/main" id="{3B2724B7-A615-8214-B5EF-6D2BC8F1EB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657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31da083b2be_0_3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31da083b2be_0_3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>
          <a:extLst>
            <a:ext uri="{FF2B5EF4-FFF2-40B4-BE49-F238E27FC236}">
              <a16:creationId xmlns:a16="http://schemas.microsoft.com/office/drawing/2014/main" id="{724FB18F-A00F-6BE0-D372-306A1B8FB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31da083b2be_0_3186:notes">
            <a:extLst>
              <a:ext uri="{FF2B5EF4-FFF2-40B4-BE49-F238E27FC236}">
                <a16:creationId xmlns:a16="http://schemas.microsoft.com/office/drawing/2014/main" id="{1BC3B636-7650-E8F0-0440-9CE114A01E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31da083b2be_0_3186:notes">
            <a:extLst>
              <a:ext uri="{FF2B5EF4-FFF2-40B4-BE49-F238E27FC236}">
                <a16:creationId xmlns:a16="http://schemas.microsoft.com/office/drawing/2014/main" id="{2BA9192E-4201-7978-ECE1-477D1F486A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43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31dbab2a512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31dbab2a512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31da083b2be_0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31da083b2be_0_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31da083b2be_0_3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31da083b2be_0_3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31dbab2a51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31dbab2a51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31dbab2a512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31dbab2a512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>
          <a:extLst>
            <a:ext uri="{FF2B5EF4-FFF2-40B4-BE49-F238E27FC236}">
              <a16:creationId xmlns:a16="http://schemas.microsoft.com/office/drawing/2014/main" id="{DDB71DFE-5212-0893-5609-B3BCF88AC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31dbab2a512_2_8:notes">
            <a:extLst>
              <a:ext uri="{FF2B5EF4-FFF2-40B4-BE49-F238E27FC236}">
                <a16:creationId xmlns:a16="http://schemas.microsoft.com/office/drawing/2014/main" id="{D53EB927-4011-8AB0-C545-5D05945BC0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31dbab2a512_2_8:notes">
            <a:extLst>
              <a:ext uri="{FF2B5EF4-FFF2-40B4-BE49-F238E27FC236}">
                <a16:creationId xmlns:a16="http://schemas.microsoft.com/office/drawing/2014/main" id="{32D486D2-ADF9-32DC-FA4F-C98214E09E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7770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31da083b2be_0_3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31da083b2be_0_3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31da083b2be_0_10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31da083b2be_0_10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31dbab2a512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31dbab2a512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1da083b2be_0_3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1da083b2be_0_3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31da083b2be_0_3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31da083b2be_0_3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1da083b2be_0_3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31da083b2be_0_3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31da083b2be_0_3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31da083b2be_0_3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31da083b2be_0_3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31da083b2be_0_3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03"/>
          <p:cNvSpPr txBox="1">
            <a:spLocks noGrp="1"/>
          </p:cNvSpPr>
          <p:nvPr>
            <p:ph type="title"/>
          </p:nvPr>
        </p:nvSpPr>
        <p:spPr>
          <a:xfrm>
            <a:off x="903100" y="2443700"/>
            <a:ext cx="4289700" cy="197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10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71" name="Google Shape;671;p103"/>
          <p:cNvSpPr txBox="1">
            <a:spLocks noGrp="1"/>
          </p:cNvSpPr>
          <p:nvPr>
            <p:ph type="subTitle" idx="1"/>
          </p:nvPr>
        </p:nvSpPr>
        <p:spPr>
          <a:xfrm>
            <a:off x="5875533" y="525000"/>
            <a:ext cx="5879700" cy="7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72" name="Google Shape;672;p103"/>
          <p:cNvSpPr txBox="1">
            <a:spLocks noGrp="1"/>
          </p:cNvSpPr>
          <p:nvPr>
            <p:ph type="subTitle" idx="2"/>
          </p:nvPr>
        </p:nvSpPr>
        <p:spPr>
          <a:xfrm>
            <a:off x="5875533" y="1535607"/>
            <a:ext cx="5879700" cy="7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73" name="Google Shape;673;p103"/>
          <p:cNvSpPr txBox="1">
            <a:spLocks noGrp="1"/>
          </p:cNvSpPr>
          <p:nvPr>
            <p:ph type="subTitle" idx="3"/>
          </p:nvPr>
        </p:nvSpPr>
        <p:spPr>
          <a:xfrm>
            <a:off x="5875533" y="4567427"/>
            <a:ext cx="5879700" cy="7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74" name="Google Shape;674;p103"/>
          <p:cNvSpPr txBox="1">
            <a:spLocks noGrp="1"/>
          </p:cNvSpPr>
          <p:nvPr>
            <p:ph type="subTitle" idx="4"/>
          </p:nvPr>
        </p:nvSpPr>
        <p:spPr>
          <a:xfrm>
            <a:off x="5875533" y="2546213"/>
            <a:ext cx="5879700" cy="7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75" name="Google Shape;675;p103"/>
          <p:cNvSpPr txBox="1">
            <a:spLocks noGrp="1"/>
          </p:cNvSpPr>
          <p:nvPr>
            <p:ph type="subTitle" idx="5"/>
          </p:nvPr>
        </p:nvSpPr>
        <p:spPr>
          <a:xfrm>
            <a:off x="5875533" y="5578033"/>
            <a:ext cx="5879700" cy="7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76" name="Google Shape;676;p103"/>
          <p:cNvSpPr txBox="1">
            <a:spLocks noGrp="1"/>
          </p:cNvSpPr>
          <p:nvPr>
            <p:ph type="subTitle" idx="6"/>
          </p:nvPr>
        </p:nvSpPr>
        <p:spPr>
          <a:xfrm>
            <a:off x="5875533" y="3556820"/>
            <a:ext cx="5879700" cy="7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_1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10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9652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80" name="Google Shape;680;p104"/>
          <p:cNvSpPr>
            <a:spLocks noGrp="1"/>
          </p:cNvSpPr>
          <p:nvPr>
            <p:ph type="pic" idx="2"/>
          </p:nvPr>
        </p:nvSpPr>
        <p:spPr>
          <a:xfrm>
            <a:off x="6656032" y="1537033"/>
            <a:ext cx="5120400" cy="45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81" name="Google Shape;681;p10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1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84" name="Google Shape;684;p105"/>
          <p:cNvSpPr txBox="1">
            <a:spLocks noGrp="1"/>
          </p:cNvSpPr>
          <p:nvPr>
            <p:ph type="title"/>
          </p:nvPr>
        </p:nvSpPr>
        <p:spPr>
          <a:xfrm>
            <a:off x="644233" y="600033"/>
            <a:ext cx="10912800" cy="1010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85" name="Google Shape;685;p105"/>
          <p:cNvSpPr txBox="1">
            <a:spLocks noGrp="1"/>
          </p:cNvSpPr>
          <p:nvPr>
            <p:ph type="body" idx="1"/>
          </p:nvPr>
        </p:nvSpPr>
        <p:spPr>
          <a:xfrm>
            <a:off x="644200" y="2983717"/>
            <a:ext cx="4826400" cy="316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86" name="Google Shape;686;p105"/>
          <p:cNvSpPr txBox="1">
            <a:spLocks noGrp="1"/>
          </p:cNvSpPr>
          <p:nvPr>
            <p:ph type="body" idx="2"/>
          </p:nvPr>
        </p:nvSpPr>
        <p:spPr>
          <a:xfrm>
            <a:off x="6730667" y="2983717"/>
            <a:ext cx="4826400" cy="316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87" name="Google Shape;687;p105"/>
          <p:cNvSpPr txBox="1">
            <a:spLocks noGrp="1"/>
          </p:cNvSpPr>
          <p:nvPr>
            <p:ph type="subTitle" idx="3"/>
          </p:nvPr>
        </p:nvSpPr>
        <p:spPr>
          <a:xfrm>
            <a:off x="644200" y="1781548"/>
            <a:ext cx="4826400" cy="7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88" name="Google Shape;688;p105"/>
          <p:cNvSpPr txBox="1">
            <a:spLocks noGrp="1"/>
          </p:cNvSpPr>
          <p:nvPr>
            <p:ph type="subTitle" idx="4"/>
          </p:nvPr>
        </p:nvSpPr>
        <p:spPr>
          <a:xfrm>
            <a:off x="6730667" y="1781548"/>
            <a:ext cx="4826400" cy="7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91" name="Google Shape;691;p106"/>
          <p:cNvSpPr txBox="1">
            <a:spLocks noGrp="1"/>
          </p:cNvSpPr>
          <p:nvPr>
            <p:ph type="body" idx="1"/>
          </p:nvPr>
        </p:nvSpPr>
        <p:spPr>
          <a:xfrm>
            <a:off x="644233" y="3223333"/>
            <a:ext cx="3273900" cy="316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92" name="Google Shape;692;p106"/>
          <p:cNvSpPr txBox="1">
            <a:spLocks noGrp="1"/>
          </p:cNvSpPr>
          <p:nvPr>
            <p:ph type="body" idx="2"/>
          </p:nvPr>
        </p:nvSpPr>
        <p:spPr>
          <a:xfrm>
            <a:off x="4463633" y="3223333"/>
            <a:ext cx="3273900" cy="316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93" name="Google Shape;693;p106"/>
          <p:cNvSpPr txBox="1">
            <a:spLocks noGrp="1"/>
          </p:cNvSpPr>
          <p:nvPr>
            <p:ph type="body" idx="3"/>
          </p:nvPr>
        </p:nvSpPr>
        <p:spPr>
          <a:xfrm>
            <a:off x="8283033" y="3223333"/>
            <a:ext cx="3273900" cy="316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94" name="Google Shape;694;p106"/>
          <p:cNvSpPr txBox="1">
            <a:spLocks noGrp="1"/>
          </p:cNvSpPr>
          <p:nvPr>
            <p:ph type="title"/>
          </p:nvPr>
        </p:nvSpPr>
        <p:spPr>
          <a:xfrm>
            <a:off x="644233" y="600033"/>
            <a:ext cx="10912800" cy="1010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95" name="Google Shape;695;p106"/>
          <p:cNvSpPr txBox="1">
            <a:spLocks noGrp="1"/>
          </p:cNvSpPr>
          <p:nvPr>
            <p:ph type="subTitle" idx="4"/>
          </p:nvPr>
        </p:nvSpPr>
        <p:spPr>
          <a:xfrm>
            <a:off x="644233" y="1781533"/>
            <a:ext cx="3273900" cy="103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96" name="Google Shape;696;p106"/>
          <p:cNvSpPr txBox="1">
            <a:spLocks noGrp="1"/>
          </p:cNvSpPr>
          <p:nvPr>
            <p:ph type="subTitle" idx="5"/>
          </p:nvPr>
        </p:nvSpPr>
        <p:spPr>
          <a:xfrm>
            <a:off x="4463633" y="1781533"/>
            <a:ext cx="3273900" cy="103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97" name="Google Shape;697;p106"/>
          <p:cNvSpPr txBox="1">
            <a:spLocks noGrp="1"/>
          </p:cNvSpPr>
          <p:nvPr>
            <p:ph type="subTitle" idx="6"/>
          </p:nvPr>
        </p:nvSpPr>
        <p:spPr>
          <a:xfrm>
            <a:off x="8283033" y="1781533"/>
            <a:ext cx="3273900" cy="103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_1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0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00" name="Google Shape;700;p107"/>
          <p:cNvSpPr txBox="1">
            <a:spLocks noGrp="1"/>
          </p:cNvSpPr>
          <p:nvPr>
            <p:ph type="body" idx="1"/>
          </p:nvPr>
        </p:nvSpPr>
        <p:spPr>
          <a:xfrm>
            <a:off x="488967" y="2345458"/>
            <a:ext cx="5118000" cy="15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701" name="Google Shape;701;p107"/>
          <p:cNvSpPr txBox="1">
            <a:spLocks noGrp="1"/>
          </p:cNvSpPr>
          <p:nvPr>
            <p:ph type="body" idx="2"/>
          </p:nvPr>
        </p:nvSpPr>
        <p:spPr>
          <a:xfrm>
            <a:off x="6584967" y="2345458"/>
            <a:ext cx="5118000" cy="15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702" name="Google Shape;702;p107"/>
          <p:cNvSpPr txBox="1">
            <a:spLocks noGrp="1"/>
          </p:cNvSpPr>
          <p:nvPr>
            <p:ph type="body" idx="3"/>
          </p:nvPr>
        </p:nvSpPr>
        <p:spPr>
          <a:xfrm>
            <a:off x="489000" y="4864767"/>
            <a:ext cx="5118000" cy="15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703" name="Google Shape;703;p107"/>
          <p:cNvSpPr txBox="1">
            <a:spLocks noGrp="1"/>
          </p:cNvSpPr>
          <p:nvPr>
            <p:ph type="body" idx="4"/>
          </p:nvPr>
        </p:nvSpPr>
        <p:spPr>
          <a:xfrm>
            <a:off x="6585000" y="4864767"/>
            <a:ext cx="5118000" cy="15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704" name="Google Shape;704;p107"/>
          <p:cNvSpPr txBox="1">
            <a:spLocks noGrp="1"/>
          </p:cNvSpPr>
          <p:nvPr>
            <p:ph type="title"/>
          </p:nvPr>
        </p:nvSpPr>
        <p:spPr>
          <a:xfrm>
            <a:off x="489000" y="600033"/>
            <a:ext cx="10912800" cy="1010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05" name="Google Shape;705;p107"/>
          <p:cNvSpPr txBox="1">
            <a:spLocks noGrp="1"/>
          </p:cNvSpPr>
          <p:nvPr>
            <p:ph type="subTitle" idx="5"/>
          </p:nvPr>
        </p:nvSpPr>
        <p:spPr>
          <a:xfrm>
            <a:off x="489017" y="1703876"/>
            <a:ext cx="5118000" cy="64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706" name="Google Shape;706;p107"/>
          <p:cNvSpPr txBox="1">
            <a:spLocks noGrp="1"/>
          </p:cNvSpPr>
          <p:nvPr>
            <p:ph type="subTitle" idx="6"/>
          </p:nvPr>
        </p:nvSpPr>
        <p:spPr>
          <a:xfrm>
            <a:off x="6584983" y="1703876"/>
            <a:ext cx="5118000" cy="64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707" name="Google Shape;707;p107"/>
          <p:cNvSpPr txBox="1">
            <a:spLocks noGrp="1"/>
          </p:cNvSpPr>
          <p:nvPr>
            <p:ph type="subTitle" idx="7"/>
          </p:nvPr>
        </p:nvSpPr>
        <p:spPr>
          <a:xfrm>
            <a:off x="6585014" y="4223150"/>
            <a:ext cx="5118000" cy="64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708" name="Google Shape;708;p107"/>
          <p:cNvSpPr txBox="1">
            <a:spLocks noGrp="1"/>
          </p:cNvSpPr>
          <p:nvPr>
            <p:ph type="subTitle" idx="8"/>
          </p:nvPr>
        </p:nvSpPr>
        <p:spPr>
          <a:xfrm>
            <a:off x="489000" y="4223150"/>
            <a:ext cx="5118000" cy="64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10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12" name="Google Shape;712;p108"/>
          <p:cNvSpPr>
            <a:spLocks noGrp="1"/>
          </p:cNvSpPr>
          <p:nvPr>
            <p:ph type="pic" idx="2"/>
          </p:nvPr>
        </p:nvSpPr>
        <p:spPr>
          <a:xfrm>
            <a:off x="415600" y="1560567"/>
            <a:ext cx="11360700" cy="465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_1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09"/>
          <p:cNvSpPr txBox="1">
            <a:spLocks noGrp="1"/>
          </p:cNvSpPr>
          <p:nvPr>
            <p:ph type="body" idx="1"/>
          </p:nvPr>
        </p:nvSpPr>
        <p:spPr>
          <a:xfrm>
            <a:off x="415600" y="5440300"/>
            <a:ext cx="5370000" cy="123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5" name="Google Shape;715;p109"/>
          <p:cNvSpPr>
            <a:spLocks noGrp="1"/>
          </p:cNvSpPr>
          <p:nvPr>
            <p:ph type="pic" idx="2"/>
          </p:nvPr>
        </p:nvSpPr>
        <p:spPr>
          <a:xfrm>
            <a:off x="6406433" y="1511067"/>
            <a:ext cx="5370000" cy="3190500"/>
          </a:xfrm>
          <a:prstGeom prst="rect">
            <a:avLst/>
          </a:prstGeom>
          <a:noFill/>
          <a:ln>
            <a:noFill/>
          </a:ln>
        </p:spPr>
      </p:sp>
      <p:sp>
        <p:nvSpPr>
          <p:cNvPr id="716" name="Google Shape;716;p109"/>
          <p:cNvSpPr>
            <a:spLocks noGrp="1"/>
          </p:cNvSpPr>
          <p:nvPr>
            <p:ph type="pic" idx="3"/>
          </p:nvPr>
        </p:nvSpPr>
        <p:spPr>
          <a:xfrm>
            <a:off x="415633" y="1511067"/>
            <a:ext cx="5370000" cy="3190500"/>
          </a:xfrm>
          <a:prstGeom prst="rect">
            <a:avLst/>
          </a:prstGeom>
          <a:noFill/>
          <a:ln>
            <a:noFill/>
          </a:ln>
        </p:spPr>
      </p:sp>
      <p:sp>
        <p:nvSpPr>
          <p:cNvPr id="717" name="Google Shape;717;p109"/>
          <p:cNvSpPr txBox="1">
            <a:spLocks noGrp="1"/>
          </p:cNvSpPr>
          <p:nvPr>
            <p:ph type="body" idx="4"/>
          </p:nvPr>
        </p:nvSpPr>
        <p:spPr>
          <a:xfrm>
            <a:off x="6406433" y="5440300"/>
            <a:ext cx="5370000" cy="123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8" name="Google Shape;718;p10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19" name="Google Shape;719;p10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109"/>
          <p:cNvSpPr txBox="1">
            <a:spLocks noGrp="1"/>
          </p:cNvSpPr>
          <p:nvPr>
            <p:ph type="subTitle" idx="5"/>
          </p:nvPr>
        </p:nvSpPr>
        <p:spPr>
          <a:xfrm>
            <a:off x="415633" y="4777200"/>
            <a:ext cx="5370000" cy="64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1" name="Google Shape;721;p109"/>
          <p:cNvSpPr txBox="1">
            <a:spLocks noGrp="1"/>
          </p:cNvSpPr>
          <p:nvPr>
            <p:ph type="subTitle" idx="6"/>
          </p:nvPr>
        </p:nvSpPr>
        <p:spPr>
          <a:xfrm>
            <a:off x="6406433" y="4777200"/>
            <a:ext cx="5370000" cy="64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_1"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0"/>
          <p:cNvSpPr txBox="1">
            <a:spLocks noGrp="1"/>
          </p:cNvSpPr>
          <p:nvPr>
            <p:ph type="body" idx="1"/>
          </p:nvPr>
        </p:nvSpPr>
        <p:spPr>
          <a:xfrm>
            <a:off x="415600" y="5215600"/>
            <a:ext cx="3502800" cy="1358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24" name="Google Shape;724;p110"/>
          <p:cNvSpPr>
            <a:spLocks noGrp="1"/>
          </p:cNvSpPr>
          <p:nvPr>
            <p:ph type="pic" idx="2"/>
          </p:nvPr>
        </p:nvSpPr>
        <p:spPr>
          <a:xfrm>
            <a:off x="8273633" y="1504433"/>
            <a:ext cx="35028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725" name="Google Shape;725;p110"/>
          <p:cNvSpPr>
            <a:spLocks noGrp="1"/>
          </p:cNvSpPr>
          <p:nvPr>
            <p:ph type="pic" idx="3"/>
          </p:nvPr>
        </p:nvSpPr>
        <p:spPr>
          <a:xfrm>
            <a:off x="415633" y="1504433"/>
            <a:ext cx="35028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726" name="Google Shape;726;p110"/>
          <p:cNvSpPr txBox="1">
            <a:spLocks noGrp="1"/>
          </p:cNvSpPr>
          <p:nvPr>
            <p:ph type="body" idx="4"/>
          </p:nvPr>
        </p:nvSpPr>
        <p:spPr>
          <a:xfrm>
            <a:off x="8273633" y="5215600"/>
            <a:ext cx="3502800" cy="1358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27" name="Google Shape;727;p110"/>
          <p:cNvSpPr>
            <a:spLocks noGrp="1"/>
          </p:cNvSpPr>
          <p:nvPr>
            <p:ph type="pic" idx="5"/>
          </p:nvPr>
        </p:nvSpPr>
        <p:spPr>
          <a:xfrm>
            <a:off x="4340333" y="1504433"/>
            <a:ext cx="35028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728" name="Google Shape;728;p110"/>
          <p:cNvSpPr txBox="1">
            <a:spLocks noGrp="1"/>
          </p:cNvSpPr>
          <p:nvPr>
            <p:ph type="body" idx="6"/>
          </p:nvPr>
        </p:nvSpPr>
        <p:spPr>
          <a:xfrm>
            <a:off x="4340333" y="5215600"/>
            <a:ext cx="3502800" cy="1358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29" name="Google Shape;729;p1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30" name="Google Shape;730;p11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110"/>
          <p:cNvSpPr txBox="1">
            <a:spLocks noGrp="1"/>
          </p:cNvSpPr>
          <p:nvPr>
            <p:ph type="subTitle" idx="7"/>
          </p:nvPr>
        </p:nvSpPr>
        <p:spPr>
          <a:xfrm>
            <a:off x="415633" y="4574000"/>
            <a:ext cx="3502800" cy="64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2" name="Google Shape;732;p110"/>
          <p:cNvSpPr txBox="1">
            <a:spLocks noGrp="1"/>
          </p:cNvSpPr>
          <p:nvPr>
            <p:ph type="subTitle" idx="8"/>
          </p:nvPr>
        </p:nvSpPr>
        <p:spPr>
          <a:xfrm>
            <a:off x="8273633" y="4574000"/>
            <a:ext cx="3502800" cy="64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3" name="Google Shape;733;p110"/>
          <p:cNvSpPr txBox="1">
            <a:spLocks noGrp="1"/>
          </p:cNvSpPr>
          <p:nvPr>
            <p:ph type="subTitle" idx="9"/>
          </p:nvPr>
        </p:nvSpPr>
        <p:spPr>
          <a:xfrm>
            <a:off x="4340333" y="4574000"/>
            <a:ext cx="3502800" cy="64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_2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11"/>
          <p:cNvSpPr>
            <a:spLocks noGrp="1"/>
          </p:cNvSpPr>
          <p:nvPr>
            <p:ph type="pic" idx="2"/>
          </p:nvPr>
        </p:nvSpPr>
        <p:spPr>
          <a:xfrm>
            <a:off x="415600" y="593367"/>
            <a:ext cx="11360700" cy="5624400"/>
          </a:xfrm>
          <a:prstGeom prst="rect">
            <a:avLst/>
          </a:prstGeom>
          <a:noFill/>
          <a:ln>
            <a:noFill/>
          </a:ln>
        </p:spPr>
      </p:sp>
      <p:sp>
        <p:nvSpPr>
          <p:cNvPr id="736" name="Google Shape;736;p1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39" name="Google Shape;739;p112"/>
          <p:cNvSpPr>
            <a:spLocks noGrp="1"/>
          </p:cNvSpPr>
          <p:nvPr>
            <p:ph type="pic" idx="2"/>
          </p:nvPr>
        </p:nvSpPr>
        <p:spPr>
          <a:xfrm>
            <a:off x="4519467" y="158550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740" name="Google Shape;740;p112"/>
          <p:cNvSpPr>
            <a:spLocks noGrp="1"/>
          </p:cNvSpPr>
          <p:nvPr>
            <p:ph type="pic" idx="3"/>
          </p:nvPr>
        </p:nvSpPr>
        <p:spPr>
          <a:xfrm>
            <a:off x="6927913" y="158550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741" name="Google Shape;741;p112"/>
          <p:cNvSpPr>
            <a:spLocks noGrp="1"/>
          </p:cNvSpPr>
          <p:nvPr>
            <p:ph type="pic" idx="4"/>
          </p:nvPr>
        </p:nvSpPr>
        <p:spPr>
          <a:xfrm>
            <a:off x="9336360" y="158550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742" name="Google Shape;742;p112"/>
          <p:cNvSpPr>
            <a:spLocks noGrp="1"/>
          </p:cNvSpPr>
          <p:nvPr>
            <p:ph type="pic" idx="5"/>
          </p:nvPr>
        </p:nvSpPr>
        <p:spPr>
          <a:xfrm>
            <a:off x="4519450" y="2405616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743" name="Google Shape;743;p112"/>
          <p:cNvSpPr>
            <a:spLocks noGrp="1"/>
          </p:cNvSpPr>
          <p:nvPr>
            <p:ph type="pic" idx="6"/>
          </p:nvPr>
        </p:nvSpPr>
        <p:spPr>
          <a:xfrm>
            <a:off x="6927897" y="2405616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744" name="Google Shape;744;p112"/>
          <p:cNvSpPr>
            <a:spLocks noGrp="1"/>
          </p:cNvSpPr>
          <p:nvPr>
            <p:ph type="pic" idx="7"/>
          </p:nvPr>
        </p:nvSpPr>
        <p:spPr>
          <a:xfrm>
            <a:off x="9336343" y="2405616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745" name="Google Shape;745;p112"/>
          <p:cNvSpPr txBox="1">
            <a:spLocks noGrp="1"/>
          </p:cNvSpPr>
          <p:nvPr>
            <p:ph type="title"/>
          </p:nvPr>
        </p:nvSpPr>
        <p:spPr>
          <a:xfrm>
            <a:off x="468733" y="593367"/>
            <a:ext cx="3462300" cy="227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112"/>
          <p:cNvSpPr>
            <a:spLocks noGrp="1"/>
          </p:cNvSpPr>
          <p:nvPr>
            <p:ph type="pic" idx="8"/>
          </p:nvPr>
        </p:nvSpPr>
        <p:spPr>
          <a:xfrm>
            <a:off x="4519450" y="4652649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747" name="Google Shape;747;p112"/>
          <p:cNvSpPr>
            <a:spLocks noGrp="1"/>
          </p:cNvSpPr>
          <p:nvPr>
            <p:ph type="pic" idx="9"/>
          </p:nvPr>
        </p:nvSpPr>
        <p:spPr>
          <a:xfrm>
            <a:off x="6927897" y="4652649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748" name="Google Shape;748;p112"/>
          <p:cNvSpPr>
            <a:spLocks noGrp="1"/>
          </p:cNvSpPr>
          <p:nvPr>
            <p:ph type="pic" idx="13"/>
          </p:nvPr>
        </p:nvSpPr>
        <p:spPr>
          <a:xfrm>
            <a:off x="9336343" y="4652649"/>
            <a:ext cx="2191500" cy="204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418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bg>
      <p:bgPr>
        <a:solidFill>
          <a:schemeClr val="lt1"/>
        </a:solidFill>
        <a:effectLst/>
      </p:bgPr>
    </p:bg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14"/>
          <p:cNvSpPr txBox="1">
            <a:spLocks noGrp="1"/>
          </p:cNvSpPr>
          <p:nvPr>
            <p:ph type="title"/>
          </p:nvPr>
        </p:nvSpPr>
        <p:spPr>
          <a:xfrm>
            <a:off x="152400" y="122900"/>
            <a:ext cx="11887200" cy="3138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1pPr>
            <a:lvl2pPr lvl="1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2pPr>
            <a:lvl3pPr lvl="2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3pPr>
            <a:lvl4pPr lvl="3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4pPr>
            <a:lvl5pPr lvl="4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5pPr>
            <a:lvl6pPr lvl="5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6pPr>
            <a:lvl7pPr lvl="6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7pPr>
            <a:lvl8pPr lvl="7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8pPr>
            <a:lvl9pPr lvl="8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9pPr>
          </a:lstStyle>
          <a:p>
            <a:endParaRPr/>
          </a:p>
        </p:txBody>
      </p:sp>
      <p:sp>
        <p:nvSpPr>
          <p:cNvPr id="754" name="Google Shape;754;p114"/>
          <p:cNvSpPr/>
          <p:nvPr/>
        </p:nvSpPr>
        <p:spPr>
          <a:xfrm>
            <a:off x="5666167" y="4651267"/>
            <a:ext cx="6221100" cy="1908900"/>
          </a:xfrm>
          <a:prstGeom prst="roundRect">
            <a:avLst>
              <a:gd name="adj" fmla="val 885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755" name="Google Shape;755;p114"/>
          <p:cNvSpPr txBox="1">
            <a:spLocks noGrp="1"/>
          </p:cNvSpPr>
          <p:nvPr>
            <p:ph type="title" idx="2"/>
          </p:nvPr>
        </p:nvSpPr>
        <p:spPr>
          <a:xfrm>
            <a:off x="6183700" y="4887267"/>
            <a:ext cx="5388000" cy="167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ivi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15"/>
          <p:cNvSpPr/>
          <p:nvPr/>
        </p:nvSpPr>
        <p:spPr>
          <a:xfrm>
            <a:off x="304800" y="298167"/>
            <a:ext cx="8398800" cy="6255600"/>
          </a:xfrm>
          <a:prstGeom prst="roundRect">
            <a:avLst>
              <a:gd name="adj" fmla="val 398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758" name="Google Shape;758;p115"/>
          <p:cNvSpPr/>
          <p:nvPr/>
        </p:nvSpPr>
        <p:spPr>
          <a:xfrm>
            <a:off x="11171700" y="298000"/>
            <a:ext cx="715500" cy="6261900"/>
          </a:xfrm>
          <a:prstGeom prst="roundRect">
            <a:avLst>
              <a:gd name="adj" fmla="val 3056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759" name="Google Shape;759;p115"/>
          <p:cNvSpPr>
            <a:spLocks noGrp="1"/>
          </p:cNvSpPr>
          <p:nvPr>
            <p:ph type="pic" idx="2"/>
          </p:nvPr>
        </p:nvSpPr>
        <p:spPr>
          <a:xfrm>
            <a:off x="8936733" y="304400"/>
            <a:ext cx="2001900" cy="6255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60" name="Google Shape;760;p115"/>
          <p:cNvSpPr txBox="1">
            <a:spLocks noGrp="1"/>
          </p:cNvSpPr>
          <p:nvPr>
            <p:ph type="title"/>
          </p:nvPr>
        </p:nvSpPr>
        <p:spPr>
          <a:xfrm>
            <a:off x="546400" y="3657600"/>
            <a:ext cx="7530900" cy="320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700"/>
              <a:buFont typeface="Darker Grotesque Medium"/>
              <a:buNone/>
              <a:defRPr sz="46700" b="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700"/>
              <a:buNone/>
              <a:defRPr sz="46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700"/>
              <a:buNone/>
              <a:defRPr sz="46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700"/>
              <a:buNone/>
              <a:defRPr sz="46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700"/>
              <a:buNone/>
              <a:defRPr sz="46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700"/>
              <a:buNone/>
              <a:defRPr sz="46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700"/>
              <a:buNone/>
              <a:defRPr sz="46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700"/>
              <a:buNone/>
              <a:defRPr sz="46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700"/>
              <a:buNone/>
              <a:defRPr sz="46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1" name="Google Shape;761;p115"/>
          <p:cNvSpPr txBox="1">
            <a:spLocks noGrp="1"/>
          </p:cNvSpPr>
          <p:nvPr>
            <p:ph type="subTitle" idx="1"/>
          </p:nvPr>
        </p:nvSpPr>
        <p:spPr>
          <a:xfrm>
            <a:off x="468533" y="419233"/>
            <a:ext cx="5711100" cy="40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chivo"/>
              <a:buNone/>
              <a:defRPr sz="19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siness Objective" type="tx">
  <p:cSld name="TITLE_AND_BODY">
    <p:bg>
      <p:bgPr>
        <a:solidFill>
          <a:schemeClr val="lt1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6"/>
          <p:cNvSpPr/>
          <p:nvPr/>
        </p:nvSpPr>
        <p:spPr>
          <a:xfrm>
            <a:off x="304800" y="298167"/>
            <a:ext cx="3810000" cy="3012300"/>
          </a:xfrm>
          <a:prstGeom prst="roundRect">
            <a:avLst>
              <a:gd name="adj" fmla="val 691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764" name="Google Shape;764;p116"/>
          <p:cNvSpPr/>
          <p:nvPr/>
        </p:nvSpPr>
        <p:spPr>
          <a:xfrm>
            <a:off x="304800" y="3473267"/>
            <a:ext cx="5714700" cy="2727600"/>
          </a:xfrm>
          <a:prstGeom prst="roundRect">
            <a:avLst>
              <a:gd name="adj" fmla="val 945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765" name="Google Shape;765;p116"/>
          <p:cNvSpPr>
            <a:spLocks noGrp="1"/>
          </p:cNvSpPr>
          <p:nvPr>
            <p:ph type="pic" idx="2"/>
          </p:nvPr>
        </p:nvSpPr>
        <p:spPr>
          <a:xfrm>
            <a:off x="6172200" y="3473267"/>
            <a:ext cx="5714700" cy="2722800"/>
          </a:xfrm>
          <a:prstGeom prst="roundRect">
            <a:avLst>
              <a:gd name="adj" fmla="val 10953"/>
            </a:avLst>
          </a:prstGeom>
          <a:noFill/>
          <a:ln>
            <a:noFill/>
          </a:ln>
        </p:spPr>
      </p:sp>
      <p:sp>
        <p:nvSpPr>
          <p:cNvPr id="766" name="Google Shape;766;p116"/>
          <p:cNvSpPr txBox="1">
            <a:spLocks noGrp="1"/>
          </p:cNvSpPr>
          <p:nvPr>
            <p:ph type="subTitle" idx="1"/>
          </p:nvPr>
        </p:nvSpPr>
        <p:spPr>
          <a:xfrm>
            <a:off x="389200" y="1680300"/>
            <a:ext cx="3399900" cy="53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116"/>
          <p:cNvSpPr txBox="1">
            <a:spLocks noGrp="1"/>
          </p:cNvSpPr>
          <p:nvPr>
            <p:ph type="body" idx="3"/>
          </p:nvPr>
        </p:nvSpPr>
        <p:spPr>
          <a:xfrm>
            <a:off x="389200" y="2217600"/>
            <a:ext cx="3650400" cy="908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768" name="Google Shape;768;p116"/>
          <p:cNvSpPr txBox="1">
            <a:spLocks noGrp="1"/>
          </p:cNvSpPr>
          <p:nvPr>
            <p:ph type="subTitle" idx="4"/>
          </p:nvPr>
        </p:nvSpPr>
        <p:spPr>
          <a:xfrm>
            <a:off x="389200" y="356400"/>
            <a:ext cx="3226500" cy="59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116"/>
          <p:cNvSpPr/>
          <p:nvPr/>
        </p:nvSpPr>
        <p:spPr>
          <a:xfrm>
            <a:off x="4274533" y="298167"/>
            <a:ext cx="3650400" cy="3012300"/>
          </a:xfrm>
          <a:prstGeom prst="roundRect">
            <a:avLst>
              <a:gd name="adj" fmla="val 691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770" name="Google Shape;770;p116"/>
          <p:cNvSpPr txBox="1">
            <a:spLocks noGrp="1"/>
          </p:cNvSpPr>
          <p:nvPr>
            <p:ph type="subTitle" idx="5"/>
          </p:nvPr>
        </p:nvSpPr>
        <p:spPr>
          <a:xfrm>
            <a:off x="4355395" y="1680300"/>
            <a:ext cx="3257700" cy="53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116"/>
          <p:cNvSpPr txBox="1">
            <a:spLocks noGrp="1"/>
          </p:cNvSpPr>
          <p:nvPr>
            <p:ph type="body" idx="6"/>
          </p:nvPr>
        </p:nvSpPr>
        <p:spPr>
          <a:xfrm>
            <a:off x="4355400" y="2217600"/>
            <a:ext cx="3491700" cy="908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772" name="Google Shape;772;p116"/>
          <p:cNvSpPr txBox="1">
            <a:spLocks noGrp="1"/>
          </p:cNvSpPr>
          <p:nvPr>
            <p:ph type="subTitle" idx="7"/>
          </p:nvPr>
        </p:nvSpPr>
        <p:spPr>
          <a:xfrm>
            <a:off x="4355395" y="356400"/>
            <a:ext cx="3091200" cy="59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116"/>
          <p:cNvSpPr/>
          <p:nvPr/>
        </p:nvSpPr>
        <p:spPr>
          <a:xfrm>
            <a:off x="8085267" y="298167"/>
            <a:ext cx="3810000" cy="3012300"/>
          </a:xfrm>
          <a:prstGeom prst="roundRect">
            <a:avLst>
              <a:gd name="adj" fmla="val 691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774" name="Google Shape;774;p116"/>
          <p:cNvSpPr txBox="1">
            <a:spLocks noGrp="1"/>
          </p:cNvSpPr>
          <p:nvPr>
            <p:ph type="subTitle" idx="8"/>
          </p:nvPr>
        </p:nvSpPr>
        <p:spPr>
          <a:xfrm>
            <a:off x="8169667" y="1680300"/>
            <a:ext cx="3399900" cy="53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116"/>
          <p:cNvSpPr txBox="1">
            <a:spLocks noGrp="1"/>
          </p:cNvSpPr>
          <p:nvPr>
            <p:ph type="body" idx="9"/>
          </p:nvPr>
        </p:nvSpPr>
        <p:spPr>
          <a:xfrm>
            <a:off x="8169667" y="2217600"/>
            <a:ext cx="3650400" cy="908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776" name="Google Shape;776;p116"/>
          <p:cNvSpPr txBox="1">
            <a:spLocks noGrp="1"/>
          </p:cNvSpPr>
          <p:nvPr>
            <p:ph type="subTitle" idx="13"/>
          </p:nvPr>
        </p:nvSpPr>
        <p:spPr>
          <a:xfrm>
            <a:off x="8169667" y="356400"/>
            <a:ext cx="3226500" cy="59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116"/>
          <p:cNvSpPr txBox="1">
            <a:spLocks noGrp="1"/>
          </p:cNvSpPr>
          <p:nvPr>
            <p:ph type="subTitle" idx="14"/>
          </p:nvPr>
        </p:nvSpPr>
        <p:spPr>
          <a:xfrm>
            <a:off x="389200" y="4495167"/>
            <a:ext cx="5423700" cy="59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8" name="Google Shape;778;p116"/>
          <p:cNvSpPr txBox="1">
            <a:spLocks noGrp="1"/>
          </p:cNvSpPr>
          <p:nvPr>
            <p:ph type="body" idx="15"/>
          </p:nvPr>
        </p:nvSpPr>
        <p:spPr>
          <a:xfrm>
            <a:off x="389200" y="5116300"/>
            <a:ext cx="5525100" cy="99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9" name="Google Shape;779;p116"/>
          <p:cNvSpPr txBox="1">
            <a:spLocks noGrp="1"/>
          </p:cNvSpPr>
          <p:nvPr>
            <p:ph type="subTitle" idx="16"/>
          </p:nvPr>
        </p:nvSpPr>
        <p:spPr>
          <a:xfrm>
            <a:off x="389200" y="3653733"/>
            <a:ext cx="3280800" cy="59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0" name="Google Shape;780;p116"/>
          <p:cNvSpPr/>
          <p:nvPr/>
        </p:nvSpPr>
        <p:spPr>
          <a:xfrm>
            <a:off x="304800" y="6427433"/>
            <a:ext cx="11582400" cy="251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781" name="Google Shape;781;p116"/>
          <p:cNvSpPr txBox="1">
            <a:spLocks noGrp="1"/>
          </p:cNvSpPr>
          <p:nvPr>
            <p:ph type="subTitle" idx="17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chivo"/>
              <a:buNone/>
              <a:defRPr sz="11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2" name="Google Shape;782;p116"/>
          <p:cNvSpPr txBox="1"/>
          <p:nvPr/>
        </p:nvSpPr>
        <p:spPr>
          <a:xfrm>
            <a:off x="10783067" y="6427433"/>
            <a:ext cx="11040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1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11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agenda" type="twoColTx">
  <p:cSld name="TITLE_AND_TWO_COLUMNS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17"/>
          <p:cNvSpPr/>
          <p:nvPr/>
        </p:nvSpPr>
        <p:spPr>
          <a:xfrm>
            <a:off x="304800" y="6427433"/>
            <a:ext cx="11582400" cy="251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785" name="Google Shape;785;p117"/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chivo"/>
              <a:buNone/>
              <a:defRPr sz="11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86" name="Google Shape;786;p117"/>
          <p:cNvSpPr txBox="1"/>
          <p:nvPr/>
        </p:nvSpPr>
        <p:spPr>
          <a:xfrm>
            <a:off x="10783067" y="6427433"/>
            <a:ext cx="11040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1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11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s &amp; Cons" type="titleOnly">
  <p:cSld name="TITLE_ONLY">
    <p:bg>
      <p:bgPr>
        <a:solidFill>
          <a:schemeClr val="lt1"/>
        </a:solidFill>
        <a:effectLst/>
      </p:bgPr>
    </p:bg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18"/>
          <p:cNvSpPr/>
          <p:nvPr/>
        </p:nvSpPr>
        <p:spPr>
          <a:xfrm>
            <a:off x="304800" y="298167"/>
            <a:ext cx="6433500" cy="5917200"/>
          </a:xfrm>
          <a:prstGeom prst="roundRect">
            <a:avLst>
              <a:gd name="adj" fmla="val 945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789" name="Google Shape;789;p118"/>
          <p:cNvSpPr/>
          <p:nvPr/>
        </p:nvSpPr>
        <p:spPr>
          <a:xfrm>
            <a:off x="6917767" y="298167"/>
            <a:ext cx="4969500" cy="5917200"/>
          </a:xfrm>
          <a:prstGeom prst="roundRect">
            <a:avLst>
              <a:gd name="adj" fmla="val 945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790" name="Google Shape;790;p118"/>
          <p:cNvSpPr txBox="1">
            <a:spLocks noGrp="1"/>
          </p:cNvSpPr>
          <p:nvPr>
            <p:ph type="title"/>
          </p:nvPr>
        </p:nvSpPr>
        <p:spPr>
          <a:xfrm>
            <a:off x="635212" y="5127676"/>
            <a:ext cx="3518100" cy="1068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1" name="Google Shape;791;p118"/>
          <p:cNvSpPr txBox="1">
            <a:spLocks noGrp="1"/>
          </p:cNvSpPr>
          <p:nvPr>
            <p:ph type="title" idx="2"/>
          </p:nvPr>
        </p:nvSpPr>
        <p:spPr>
          <a:xfrm>
            <a:off x="7176500" y="5127676"/>
            <a:ext cx="2813700" cy="887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2" name="Google Shape;792;p118"/>
          <p:cNvSpPr txBox="1">
            <a:spLocks noGrp="1"/>
          </p:cNvSpPr>
          <p:nvPr>
            <p:ph type="body" idx="1"/>
          </p:nvPr>
        </p:nvSpPr>
        <p:spPr>
          <a:xfrm>
            <a:off x="635212" y="523459"/>
            <a:ext cx="5552400" cy="347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3" name="Google Shape;793;p118"/>
          <p:cNvSpPr txBox="1">
            <a:spLocks noGrp="1"/>
          </p:cNvSpPr>
          <p:nvPr>
            <p:ph type="body" idx="3"/>
          </p:nvPr>
        </p:nvSpPr>
        <p:spPr>
          <a:xfrm>
            <a:off x="7176500" y="523459"/>
            <a:ext cx="4559100" cy="347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4" name="Google Shape;794;p118"/>
          <p:cNvSpPr/>
          <p:nvPr/>
        </p:nvSpPr>
        <p:spPr>
          <a:xfrm>
            <a:off x="304800" y="6427433"/>
            <a:ext cx="11582400" cy="251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795" name="Google Shape;795;p118"/>
          <p:cNvSpPr txBox="1">
            <a:spLocks noGrp="1"/>
          </p:cNvSpPr>
          <p:nvPr>
            <p:ph type="subTitle" idx="4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chivo"/>
              <a:buNone/>
              <a:defRPr sz="11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96" name="Google Shape;796;p118"/>
          <p:cNvSpPr txBox="1"/>
          <p:nvPr/>
        </p:nvSpPr>
        <p:spPr>
          <a:xfrm>
            <a:off x="10783067" y="6427433"/>
            <a:ext cx="11040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1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11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ing Strategy">
  <p:cSld name="ONE_COLUMN_TEXT">
    <p:bg>
      <p:bgPr>
        <a:solidFill>
          <a:schemeClr val="lt1"/>
        </a:solidFill>
        <a:effectLst/>
      </p:bgPr>
    </p:bg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9"/>
          <p:cNvSpPr/>
          <p:nvPr/>
        </p:nvSpPr>
        <p:spPr>
          <a:xfrm>
            <a:off x="304800" y="298167"/>
            <a:ext cx="5650800" cy="5898000"/>
          </a:xfrm>
          <a:prstGeom prst="roundRect">
            <a:avLst>
              <a:gd name="adj" fmla="val 597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799" name="Google Shape;799;p119"/>
          <p:cNvSpPr/>
          <p:nvPr/>
        </p:nvSpPr>
        <p:spPr>
          <a:xfrm>
            <a:off x="6181770" y="298202"/>
            <a:ext cx="5705700" cy="1221300"/>
          </a:xfrm>
          <a:prstGeom prst="roundRect">
            <a:avLst>
              <a:gd name="adj" fmla="val 1975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00" name="Google Shape;800;p119"/>
          <p:cNvSpPr/>
          <p:nvPr/>
        </p:nvSpPr>
        <p:spPr>
          <a:xfrm>
            <a:off x="6181767" y="1743214"/>
            <a:ext cx="5705700" cy="3162300"/>
          </a:xfrm>
          <a:prstGeom prst="roundRect">
            <a:avLst>
              <a:gd name="adj" fmla="val 1198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01" name="Google Shape;801;p119"/>
          <p:cNvSpPr/>
          <p:nvPr/>
        </p:nvSpPr>
        <p:spPr>
          <a:xfrm>
            <a:off x="6181770" y="5129025"/>
            <a:ext cx="5705700" cy="1067100"/>
          </a:xfrm>
          <a:prstGeom prst="roundRect">
            <a:avLst>
              <a:gd name="adj" fmla="val 1975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02" name="Google Shape;802;p119"/>
          <p:cNvSpPr txBox="1">
            <a:spLocks noGrp="1"/>
          </p:cNvSpPr>
          <p:nvPr>
            <p:ph type="title"/>
          </p:nvPr>
        </p:nvSpPr>
        <p:spPr>
          <a:xfrm>
            <a:off x="399035" y="4794633"/>
            <a:ext cx="4839900" cy="1221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119"/>
          <p:cNvSpPr/>
          <p:nvPr/>
        </p:nvSpPr>
        <p:spPr>
          <a:xfrm>
            <a:off x="304800" y="6427433"/>
            <a:ext cx="11582400" cy="251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04" name="Google Shape;804;p119"/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chivo"/>
              <a:buNone/>
              <a:defRPr sz="11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805" name="Google Shape;805;p119"/>
          <p:cNvSpPr txBox="1">
            <a:spLocks noGrp="1"/>
          </p:cNvSpPr>
          <p:nvPr>
            <p:ph type="subTitle" idx="2"/>
          </p:nvPr>
        </p:nvSpPr>
        <p:spPr>
          <a:xfrm>
            <a:off x="6350000" y="281167"/>
            <a:ext cx="782400" cy="1221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119"/>
          <p:cNvSpPr txBox="1">
            <a:spLocks noGrp="1"/>
          </p:cNvSpPr>
          <p:nvPr>
            <p:ph type="subTitle" idx="3"/>
          </p:nvPr>
        </p:nvSpPr>
        <p:spPr>
          <a:xfrm>
            <a:off x="6350000" y="1743233"/>
            <a:ext cx="782400" cy="316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119"/>
          <p:cNvSpPr txBox="1">
            <a:spLocks noGrp="1"/>
          </p:cNvSpPr>
          <p:nvPr>
            <p:ph type="subTitle" idx="4"/>
          </p:nvPr>
        </p:nvSpPr>
        <p:spPr>
          <a:xfrm>
            <a:off x="6350000" y="5129033"/>
            <a:ext cx="782400" cy="1067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119"/>
          <p:cNvSpPr txBox="1">
            <a:spLocks noGrp="1"/>
          </p:cNvSpPr>
          <p:nvPr>
            <p:ph type="body" idx="5"/>
          </p:nvPr>
        </p:nvSpPr>
        <p:spPr>
          <a:xfrm>
            <a:off x="7896026" y="298200"/>
            <a:ext cx="3896400" cy="1221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119"/>
          <p:cNvSpPr txBox="1">
            <a:spLocks noGrp="1"/>
          </p:cNvSpPr>
          <p:nvPr>
            <p:ph type="body" idx="6"/>
          </p:nvPr>
        </p:nvSpPr>
        <p:spPr>
          <a:xfrm>
            <a:off x="7896026" y="1743200"/>
            <a:ext cx="3896400" cy="316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0" name="Google Shape;810;p119"/>
          <p:cNvSpPr txBox="1">
            <a:spLocks noGrp="1"/>
          </p:cNvSpPr>
          <p:nvPr>
            <p:ph type="body" idx="7"/>
          </p:nvPr>
        </p:nvSpPr>
        <p:spPr>
          <a:xfrm>
            <a:off x="7896026" y="5129033"/>
            <a:ext cx="3896400" cy="1067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1" name="Google Shape;811;p119"/>
          <p:cNvSpPr txBox="1"/>
          <p:nvPr/>
        </p:nvSpPr>
        <p:spPr>
          <a:xfrm>
            <a:off x="10783067" y="6427433"/>
            <a:ext cx="11040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1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11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s">
  <p:cSld name="CUSTOM"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20"/>
          <p:cNvSpPr/>
          <p:nvPr/>
        </p:nvSpPr>
        <p:spPr>
          <a:xfrm>
            <a:off x="304833" y="298167"/>
            <a:ext cx="11582400" cy="1573500"/>
          </a:xfrm>
          <a:prstGeom prst="roundRect">
            <a:avLst>
              <a:gd name="adj" fmla="val 1821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14" name="Google Shape;814;p120"/>
          <p:cNvSpPr>
            <a:spLocks noGrp="1"/>
          </p:cNvSpPr>
          <p:nvPr>
            <p:ph type="pic" idx="2"/>
          </p:nvPr>
        </p:nvSpPr>
        <p:spPr>
          <a:xfrm>
            <a:off x="304500" y="2010867"/>
            <a:ext cx="2777100" cy="4185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15" name="Google Shape;815;p120"/>
          <p:cNvSpPr/>
          <p:nvPr/>
        </p:nvSpPr>
        <p:spPr>
          <a:xfrm>
            <a:off x="304800" y="6427433"/>
            <a:ext cx="11582400" cy="251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16" name="Google Shape;816;p120"/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chivo"/>
              <a:buNone/>
              <a:defRPr sz="11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7" name="Google Shape;817;p120"/>
          <p:cNvSpPr txBox="1">
            <a:spLocks noGrp="1"/>
          </p:cNvSpPr>
          <p:nvPr>
            <p:ph type="title"/>
          </p:nvPr>
        </p:nvSpPr>
        <p:spPr>
          <a:xfrm>
            <a:off x="457200" y="358700"/>
            <a:ext cx="4609500" cy="11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120"/>
          <p:cNvSpPr txBox="1">
            <a:spLocks noGrp="1"/>
          </p:cNvSpPr>
          <p:nvPr>
            <p:ph type="body" idx="3"/>
          </p:nvPr>
        </p:nvSpPr>
        <p:spPr>
          <a:xfrm>
            <a:off x="5226833" y="358700"/>
            <a:ext cx="5556300" cy="99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819" name="Google Shape;819;p120"/>
          <p:cNvSpPr>
            <a:spLocks noGrp="1"/>
          </p:cNvSpPr>
          <p:nvPr>
            <p:ph type="pic" idx="4"/>
          </p:nvPr>
        </p:nvSpPr>
        <p:spPr>
          <a:xfrm>
            <a:off x="3241544" y="2010867"/>
            <a:ext cx="2777100" cy="4185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20" name="Google Shape;820;p120"/>
          <p:cNvSpPr>
            <a:spLocks noGrp="1"/>
          </p:cNvSpPr>
          <p:nvPr>
            <p:ph type="pic" idx="5"/>
          </p:nvPr>
        </p:nvSpPr>
        <p:spPr>
          <a:xfrm>
            <a:off x="6178589" y="2010867"/>
            <a:ext cx="2777100" cy="4185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21" name="Google Shape;821;p120"/>
          <p:cNvSpPr>
            <a:spLocks noGrp="1"/>
          </p:cNvSpPr>
          <p:nvPr>
            <p:ph type="pic" idx="6"/>
          </p:nvPr>
        </p:nvSpPr>
        <p:spPr>
          <a:xfrm>
            <a:off x="9115633" y="2010867"/>
            <a:ext cx="2777100" cy="4185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22" name="Google Shape;822;p120"/>
          <p:cNvSpPr txBox="1"/>
          <p:nvPr/>
        </p:nvSpPr>
        <p:spPr>
          <a:xfrm>
            <a:off x="10783067" y="6427433"/>
            <a:ext cx="11040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1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11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Info">
  <p:cSld name="CUSTOM_1_1"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21"/>
          <p:cNvSpPr/>
          <p:nvPr/>
        </p:nvSpPr>
        <p:spPr>
          <a:xfrm>
            <a:off x="304800" y="298233"/>
            <a:ext cx="3817200" cy="4192800"/>
          </a:xfrm>
          <a:prstGeom prst="roundRect">
            <a:avLst>
              <a:gd name="adj" fmla="val 728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25" name="Google Shape;825;p121"/>
          <p:cNvSpPr/>
          <p:nvPr/>
        </p:nvSpPr>
        <p:spPr>
          <a:xfrm>
            <a:off x="304833" y="4622467"/>
            <a:ext cx="11582400" cy="1573500"/>
          </a:xfrm>
          <a:prstGeom prst="roundRect">
            <a:avLst>
              <a:gd name="adj" fmla="val 1176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26" name="Google Shape;826;p121"/>
          <p:cNvSpPr txBox="1">
            <a:spLocks noGrp="1"/>
          </p:cNvSpPr>
          <p:nvPr>
            <p:ph type="title"/>
          </p:nvPr>
        </p:nvSpPr>
        <p:spPr>
          <a:xfrm>
            <a:off x="457200" y="4683000"/>
            <a:ext cx="4609500" cy="11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121"/>
          <p:cNvSpPr txBox="1">
            <a:spLocks noGrp="1"/>
          </p:cNvSpPr>
          <p:nvPr>
            <p:ph type="body" idx="1"/>
          </p:nvPr>
        </p:nvSpPr>
        <p:spPr>
          <a:xfrm>
            <a:off x="5226833" y="4683000"/>
            <a:ext cx="5556300" cy="99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828" name="Google Shape;828;p121"/>
          <p:cNvSpPr/>
          <p:nvPr/>
        </p:nvSpPr>
        <p:spPr>
          <a:xfrm>
            <a:off x="4270933" y="298233"/>
            <a:ext cx="3654000" cy="4192800"/>
          </a:xfrm>
          <a:prstGeom prst="roundRect">
            <a:avLst>
              <a:gd name="adj" fmla="val 728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29" name="Google Shape;829;p121"/>
          <p:cNvSpPr/>
          <p:nvPr/>
        </p:nvSpPr>
        <p:spPr>
          <a:xfrm>
            <a:off x="8077200" y="298233"/>
            <a:ext cx="3821700" cy="4192800"/>
          </a:xfrm>
          <a:prstGeom prst="roundRect">
            <a:avLst>
              <a:gd name="adj" fmla="val 728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30" name="Google Shape;830;p121"/>
          <p:cNvSpPr txBox="1">
            <a:spLocks noGrp="1"/>
          </p:cNvSpPr>
          <p:nvPr>
            <p:ph type="body" idx="2"/>
          </p:nvPr>
        </p:nvSpPr>
        <p:spPr>
          <a:xfrm>
            <a:off x="304733" y="2196033"/>
            <a:ext cx="3817200" cy="2166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1" name="Google Shape;831;p121"/>
          <p:cNvSpPr txBox="1">
            <a:spLocks noGrp="1"/>
          </p:cNvSpPr>
          <p:nvPr>
            <p:ph type="body" idx="3"/>
          </p:nvPr>
        </p:nvSpPr>
        <p:spPr>
          <a:xfrm>
            <a:off x="4274233" y="2196033"/>
            <a:ext cx="3654000" cy="2166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2" name="Google Shape;832;p121"/>
          <p:cNvSpPr txBox="1">
            <a:spLocks noGrp="1"/>
          </p:cNvSpPr>
          <p:nvPr>
            <p:ph type="body" idx="4"/>
          </p:nvPr>
        </p:nvSpPr>
        <p:spPr>
          <a:xfrm>
            <a:off x="8070000" y="2196033"/>
            <a:ext cx="3817200" cy="2166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3" name="Google Shape;833;p121"/>
          <p:cNvSpPr txBox="1">
            <a:spLocks noGrp="1"/>
          </p:cNvSpPr>
          <p:nvPr>
            <p:ph type="subTitle" idx="5"/>
          </p:nvPr>
        </p:nvSpPr>
        <p:spPr>
          <a:xfrm>
            <a:off x="389200" y="356400"/>
            <a:ext cx="3226500" cy="59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4" name="Google Shape;834;p121"/>
          <p:cNvSpPr txBox="1">
            <a:spLocks noGrp="1"/>
          </p:cNvSpPr>
          <p:nvPr>
            <p:ph type="subTitle" idx="6"/>
          </p:nvPr>
        </p:nvSpPr>
        <p:spPr>
          <a:xfrm>
            <a:off x="4355395" y="356400"/>
            <a:ext cx="3091200" cy="59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5" name="Google Shape;835;p121"/>
          <p:cNvSpPr txBox="1">
            <a:spLocks noGrp="1"/>
          </p:cNvSpPr>
          <p:nvPr>
            <p:ph type="subTitle" idx="7"/>
          </p:nvPr>
        </p:nvSpPr>
        <p:spPr>
          <a:xfrm>
            <a:off x="8169667" y="356400"/>
            <a:ext cx="3226500" cy="59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6" name="Google Shape;836;p121"/>
          <p:cNvSpPr/>
          <p:nvPr/>
        </p:nvSpPr>
        <p:spPr>
          <a:xfrm>
            <a:off x="304800" y="6427433"/>
            <a:ext cx="11582400" cy="251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37" name="Google Shape;837;p121"/>
          <p:cNvSpPr txBox="1">
            <a:spLocks noGrp="1"/>
          </p:cNvSpPr>
          <p:nvPr>
            <p:ph type="subTitle" idx="8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chivo"/>
              <a:buNone/>
              <a:defRPr sz="11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8" name="Google Shape;838;p121"/>
          <p:cNvSpPr txBox="1"/>
          <p:nvPr/>
        </p:nvSpPr>
        <p:spPr>
          <a:xfrm>
            <a:off x="10783067" y="6427433"/>
            <a:ext cx="11040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1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11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portunities">
  <p:cSld name="CUSTOM_1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22"/>
          <p:cNvSpPr/>
          <p:nvPr/>
        </p:nvSpPr>
        <p:spPr>
          <a:xfrm>
            <a:off x="292933" y="2003250"/>
            <a:ext cx="3817200" cy="4192800"/>
          </a:xfrm>
          <a:prstGeom prst="roundRect">
            <a:avLst>
              <a:gd name="adj" fmla="val 728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41" name="Google Shape;841;p122"/>
          <p:cNvSpPr/>
          <p:nvPr/>
        </p:nvSpPr>
        <p:spPr>
          <a:xfrm>
            <a:off x="304833" y="298167"/>
            <a:ext cx="11582400" cy="1573500"/>
          </a:xfrm>
          <a:prstGeom prst="roundRect">
            <a:avLst>
              <a:gd name="adj" fmla="val 1176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42" name="Google Shape;842;p122"/>
          <p:cNvSpPr txBox="1">
            <a:spLocks noGrp="1"/>
          </p:cNvSpPr>
          <p:nvPr>
            <p:ph type="title"/>
          </p:nvPr>
        </p:nvSpPr>
        <p:spPr>
          <a:xfrm>
            <a:off x="457200" y="358700"/>
            <a:ext cx="5722500" cy="11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122"/>
          <p:cNvSpPr txBox="1">
            <a:spLocks noGrp="1"/>
          </p:cNvSpPr>
          <p:nvPr>
            <p:ph type="body" idx="1"/>
          </p:nvPr>
        </p:nvSpPr>
        <p:spPr>
          <a:xfrm>
            <a:off x="7132200" y="358700"/>
            <a:ext cx="4610100" cy="99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844" name="Google Shape;844;p122"/>
          <p:cNvSpPr/>
          <p:nvPr/>
        </p:nvSpPr>
        <p:spPr>
          <a:xfrm>
            <a:off x="4259067" y="2003250"/>
            <a:ext cx="3654000" cy="4192800"/>
          </a:xfrm>
          <a:prstGeom prst="roundRect">
            <a:avLst>
              <a:gd name="adj" fmla="val 728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45" name="Google Shape;845;p122"/>
          <p:cNvSpPr/>
          <p:nvPr/>
        </p:nvSpPr>
        <p:spPr>
          <a:xfrm>
            <a:off x="8065333" y="2003250"/>
            <a:ext cx="3821700" cy="4192800"/>
          </a:xfrm>
          <a:prstGeom prst="roundRect">
            <a:avLst>
              <a:gd name="adj" fmla="val 728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46" name="Google Shape;846;p122"/>
          <p:cNvSpPr txBox="1">
            <a:spLocks noGrp="1"/>
          </p:cNvSpPr>
          <p:nvPr>
            <p:ph type="body" idx="2"/>
          </p:nvPr>
        </p:nvSpPr>
        <p:spPr>
          <a:xfrm>
            <a:off x="292867" y="3901050"/>
            <a:ext cx="3817200" cy="2166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7" name="Google Shape;847;p122"/>
          <p:cNvSpPr txBox="1">
            <a:spLocks noGrp="1"/>
          </p:cNvSpPr>
          <p:nvPr>
            <p:ph type="body" idx="3"/>
          </p:nvPr>
        </p:nvSpPr>
        <p:spPr>
          <a:xfrm>
            <a:off x="4262367" y="3901050"/>
            <a:ext cx="3654000" cy="2166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8" name="Google Shape;848;p122"/>
          <p:cNvSpPr txBox="1">
            <a:spLocks noGrp="1"/>
          </p:cNvSpPr>
          <p:nvPr>
            <p:ph type="body" idx="4"/>
          </p:nvPr>
        </p:nvSpPr>
        <p:spPr>
          <a:xfrm>
            <a:off x="8058133" y="3901050"/>
            <a:ext cx="3817200" cy="2166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9" name="Google Shape;849;p122"/>
          <p:cNvSpPr txBox="1">
            <a:spLocks noGrp="1"/>
          </p:cNvSpPr>
          <p:nvPr>
            <p:ph type="subTitle" idx="5"/>
          </p:nvPr>
        </p:nvSpPr>
        <p:spPr>
          <a:xfrm>
            <a:off x="377333" y="2061417"/>
            <a:ext cx="3226500" cy="59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0" name="Google Shape;850;p122"/>
          <p:cNvSpPr txBox="1">
            <a:spLocks noGrp="1"/>
          </p:cNvSpPr>
          <p:nvPr>
            <p:ph type="subTitle" idx="6"/>
          </p:nvPr>
        </p:nvSpPr>
        <p:spPr>
          <a:xfrm>
            <a:off x="4343528" y="2061417"/>
            <a:ext cx="3091200" cy="59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1" name="Google Shape;851;p122"/>
          <p:cNvSpPr txBox="1">
            <a:spLocks noGrp="1"/>
          </p:cNvSpPr>
          <p:nvPr>
            <p:ph type="subTitle" idx="7"/>
          </p:nvPr>
        </p:nvSpPr>
        <p:spPr>
          <a:xfrm>
            <a:off x="8157800" y="2061417"/>
            <a:ext cx="3226500" cy="59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2" name="Google Shape;852;p122"/>
          <p:cNvSpPr/>
          <p:nvPr/>
        </p:nvSpPr>
        <p:spPr>
          <a:xfrm>
            <a:off x="304800" y="6427433"/>
            <a:ext cx="11582400" cy="251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53" name="Google Shape;853;p122"/>
          <p:cNvSpPr txBox="1">
            <a:spLocks noGrp="1"/>
          </p:cNvSpPr>
          <p:nvPr>
            <p:ph type="subTitle" idx="8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chivo"/>
              <a:buNone/>
              <a:defRPr sz="11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4" name="Google Shape;854;p122"/>
          <p:cNvSpPr txBox="1"/>
          <p:nvPr/>
        </p:nvSpPr>
        <p:spPr>
          <a:xfrm>
            <a:off x="10783067" y="6427433"/>
            <a:ext cx="11040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1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11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itive Analysis">
  <p:cSld name="CUSTOM_13"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23"/>
          <p:cNvSpPr/>
          <p:nvPr/>
        </p:nvSpPr>
        <p:spPr>
          <a:xfrm>
            <a:off x="304833" y="298167"/>
            <a:ext cx="11582400" cy="1573500"/>
          </a:xfrm>
          <a:prstGeom prst="roundRect">
            <a:avLst>
              <a:gd name="adj" fmla="val 1176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57" name="Google Shape;857;p123"/>
          <p:cNvSpPr txBox="1">
            <a:spLocks noGrp="1"/>
          </p:cNvSpPr>
          <p:nvPr>
            <p:ph type="title"/>
          </p:nvPr>
        </p:nvSpPr>
        <p:spPr>
          <a:xfrm>
            <a:off x="457200" y="358700"/>
            <a:ext cx="5722500" cy="11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123"/>
          <p:cNvSpPr txBox="1">
            <a:spLocks noGrp="1"/>
          </p:cNvSpPr>
          <p:nvPr>
            <p:ph type="body" idx="1"/>
          </p:nvPr>
        </p:nvSpPr>
        <p:spPr>
          <a:xfrm>
            <a:off x="7132200" y="358700"/>
            <a:ext cx="4610100" cy="99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859" name="Google Shape;859;p123"/>
          <p:cNvSpPr/>
          <p:nvPr/>
        </p:nvSpPr>
        <p:spPr>
          <a:xfrm>
            <a:off x="304800" y="6427433"/>
            <a:ext cx="11582400" cy="251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60" name="Google Shape;860;p123"/>
          <p:cNvSpPr txBox="1">
            <a:spLocks noGrp="1"/>
          </p:cNvSpPr>
          <p:nvPr>
            <p:ph type="subTitle" idx="2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chivo"/>
              <a:buNone/>
              <a:defRPr sz="11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1" name="Google Shape;861;p123"/>
          <p:cNvSpPr txBox="1"/>
          <p:nvPr/>
        </p:nvSpPr>
        <p:spPr>
          <a:xfrm>
            <a:off x="10783067" y="6427433"/>
            <a:ext cx="11040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1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11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dgeting plan">
  <p:cSld name="CUSTOM_14"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24"/>
          <p:cNvSpPr/>
          <p:nvPr/>
        </p:nvSpPr>
        <p:spPr>
          <a:xfrm>
            <a:off x="304800" y="6427433"/>
            <a:ext cx="11582400" cy="251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64" name="Google Shape;864;p124"/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chivo"/>
              <a:buNone/>
              <a:defRPr sz="11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124"/>
          <p:cNvSpPr txBox="1">
            <a:spLocks noGrp="1"/>
          </p:cNvSpPr>
          <p:nvPr>
            <p:ph type="title"/>
          </p:nvPr>
        </p:nvSpPr>
        <p:spPr>
          <a:xfrm>
            <a:off x="304800" y="298167"/>
            <a:ext cx="10638000" cy="50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124"/>
          <p:cNvSpPr txBox="1"/>
          <p:nvPr/>
        </p:nvSpPr>
        <p:spPr>
          <a:xfrm>
            <a:off x="10783067" y="6427433"/>
            <a:ext cx="11040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1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11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CUSTOM_1">
    <p:bg>
      <p:bgPr>
        <a:solidFill>
          <a:schemeClr val="accent1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25"/>
          <p:cNvSpPr/>
          <p:nvPr/>
        </p:nvSpPr>
        <p:spPr>
          <a:xfrm>
            <a:off x="304800" y="298167"/>
            <a:ext cx="11582400" cy="1573500"/>
          </a:xfrm>
          <a:prstGeom prst="roundRect">
            <a:avLst>
              <a:gd name="adj" fmla="val 1176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69" name="Google Shape;869;p125"/>
          <p:cNvSpPr txBox="1">
            <a:spLocks noGrp="1"/>
          </p:cNvSpPr>
          <p:nvPr>
            <p:ph type="title"/>
          </p:nvPr>
        </p:nvSpPr>
        <p:spPr>
          <a:xfrm>
            <a:off x="457200" y="358700"/>
            <a:ext cx="5521500" cy="134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0" name="Google Shape;870;p125"/>
          <p:cNvSpPr>
            <a:spLocks noGrp="1"/>
          </p:cNvSpPr>
          <p:nvPr>
            <p:ph type="pic" idx="2"/>
          </p:nvPr>
        </p:nvSpPr>
        <p:spPr>
          <a:xfrm>
            <a:off x="304500" y="2010867"/>
            <a:ext cx="2777100" cy="4185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71" name="Google Shape;871;p125"/>
          <p:cNvSpPr/>
          <p:nvPr/>
        </p:nvSpPr>
        <p:spPr>
          <a:xfrm>
            <a:off x="304800" y="6427433"/>
            <a:ext cx="11582400" cy="251700"/>
          </a:xfrm>
          <a:prstGeom prst="roundRect">
            <a:avLst>
              <a:gd name="adj" fmla="val 3112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72" name="Google Shape;872;p125"/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chivo"/>
              <a:buNone/>
              <a:defRPr sz="1100" b="0"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125"/>
          <p:cNvSpPr>
            <a:spLocks noGrp="1"/>
          </p:cNvSpPr>
          <p:nvPr>
            <p:ph type="pic" idx="3"/>
          </p:nvPr>
        </p:nvSpPr>
        <p:spPr>
          <a:xfrm>
            <a:off x="3241544" y="2010867"/>
            <a:ext cx="2777100" cy="4185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74" name="Google Shape;874;p125"/>
          <p:cNvSpPr>
            <a:spLocks noGrp="1"/>
          </p:cNvSpPr>
          <p:nvPr>
            <p:ph type="pic" idx="4"/>
          </p:nvPr>
        </p:nvSpPr>
        <p:spPr>
          <a:xfrm>
            <a:off x="6178589" y="2010867"/>
            <a:ext cx="2777100" cy="4185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75" name="Google Shape;875;p125"/>
          <p:cNvSpPr>
            <a:spLocks noGrp="1"/>
          </p:cNvSpPr>
          <p:nvPr>
            <p:ph type="pic" idx="5"/>
          </p:nvPr>
        </p:nvSpPr>
        <p:spPr>
          <a:xfrm>
            <a:off x="9115633" y="2010867"/>
            <a:ext cx="2777100" cy="4185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76" name="Google Shape;876;p125"/>
          <p:cNvSpPr txBox="1"/>
          <p:nvPr/>
        </p:nvSpPr>
        <p:spPr>
          <a:xfrm>
            <a:off x="10783067" y="6427433"/>
            <a:ext cx="11040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1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get Market">
  <p:cSld name="CUSTOM_2"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26"/>
          <p:cNvSpPr/>
          <p:nvPr/>
        </p:nvSpPr>
        <p:spPr>
          <a:xfrm>
            <a:off x="304800" y="4504400"/>
            <a:ext cx="6667500" cy="1691700"/>
          </a:xfrm>
          <a:prstGeom prst="roundRect">
            <a:avLst>
              <a:gd name="adj" fmla="val 1428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79" name="Google Shape;879;p126"/>
          <p:cNvSpPr/>
          <p:nvPr/>
        </p:nvSpPr>
        <p:spPr>
          <a:xfrm>
            <a:off x="304800" y="298167"/>
            <a:ext cx="6667500" cy="1232700"/>
          </a:xfrm>
          <a:prstGeom prst="roundRect">
            <a:avLst>
              <a:gd name="adj" fmla="val 1975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80" name="Google Shape;880;p126"/>
          <p:cNvSpPr>
            <a:spLocks noGrp="1"/>
          </p:cNvSpPr>
          <p:nvPr>
            <p:ph type="pic" idx="2"/>
          </p:nvPr>
        </p:nvSpPr>
        <p:spPr>
          <a:xfrm>
            <a:off x="7132200" y="298167"/>
            <a:ext cx="4755300" cy="5898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81" name="Google Shape;881;p126"/>
          <p:cNvSpPr/>
          <p:nvPr/>
        </p:nvSpPr>
        <p:spPr>
          <a:xfrm>
            <a:off x="304800" y="6427433"/>
            <a:ext cx="11582400" cy="251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82" name="Google Shape;882;p126"/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chivo"/>
              <a:buNone/>
              <a:defRPr sz="11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3" name="Google Shape;883;p126"/>
          <p:cNvSpPr/>
          <p:nvPr/>
        </p:nvSpPr>
        <p:spPr>
          <a:xfrm>
            <a:off x="304800" y="1700244"/>
            <a:ext cx="6667500" cy="1232700"/>
          </a:xfrm>
          <a:prstGeom prst="roundRect">
            <a:avLst>
              <a:gd name="adj" fmla="val 1975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84" name="Google Shape;884;p126"/>
          <p:cNvSpPr/>
          <p:nvPr/>
        </p:nvSpPr>
        <p:spPr>
          <a:xfrm>
            <a:off x="304800" y="3102322"/>
            <a:ext cx="6667500" cy="1232700"/>
          </a:xfrm>
          <a:prstGeom prst="roundRect">
            <a:avLst>
              <a:gd name="adj" fmla="val 1975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85" name="Google Shape;885;p126"/>
          <p:cNvSpPr txBox="1">
            <a:spLocks noGrp="1"/>
          </p:cNvSpPr>
          <p:nvPr>
            <p:ph type="subTitle" idx="3"/>
          </p:nvPr>
        </p:nvSpPr>
        <p:spPr>
          <a:xfrm>
            <a:off x="457200" y="298167"/>
            <a:ext cx="2704500" cy="123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6" name="Google Shape;886;p126"/>
          <p:cNvSpPr txBox="1">
            <a:spLocks noGrp="1"/>
          </p:cNvSpPr>
          <p:nvPr>
            <p:ph type="body" idx="4"/>
          </p:nvPr>
        </p:nvSpPr>
        <p:spPr>
          <a:xfrm>
            <a:off x="3321467" y="298167"/>
            <a:ext cx="3650700" cy="123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7" name="Google Shape;887;p126"/>
          <p:cNvSpPr txBox="1">
            <a:spLocks noGrp="1"/>
          </p:cNvSpPr>
          <p:nvPr>
            <p:ph type="subTitle" idx="5"/>
          </p:nvPr>
        </p:nvSpPr>
        <p:spPr>
          <a:xfrm>
            <a:off x="457263" y="1700250"/>
            <a:ext cx="2704500" cy="123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8" name="Google Shape;888;p126"/>
          <p:cNvSpPr txBox="1">
            <a:spLocks noGrp="1"/>
          </p:cNvSpPr>
          <p:nvPr>
            <p:ph type="body" idx="6"/>
          </p:nvPr>
        </p:nvSpPr>
        <p:spPr>
          <a:xfrm>
            <a:off x="3321533" y="1700250"/>
            <a:ext cx="3650700" cy="123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9" name="Google Shape;889;p126"/>
          <p:cNvSpPr txBox="1">
            <a:spLocks noGrp="1"/>
          </p:cNvSpPr>
          <p:nvPr>
            <p:ph type="subTitle" idx="7"/>
          </p:nvPr>
        </p:nvSpPr>
        <p:spPr>
          <a:xfrm>
            <a:off x="457263" y="3102333"/>
            <a:ext cx="2704500" cy="123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0" name="Google Shape;890;p126"/>
          <p:cNvSpPr txBox="1">
            <a:spLocks noGrp="1"/>
          </p:cNvSpPr>
          <p:nvPr>
            <p:ph type="body" idx="8"/>
          </p:nvPr>
        </p:nvSpPr>
        <p:spPr>
          <a:xfrm>
            <a:off x="3321533" y="3102333"/>
            <a:ext cx="3650700" cy="123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1" name="Google Shape;891;p126"/>
          <p:cNvSpPr txBox="1"/>
          <p:nvPr/>
        </p:nvSpPr>
        <p:spPr>
          <a:xfrm>
            <a:off x="10783067" y="6427433"/>
            <a:ext cx="11040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1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11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92" name="Google Shape;892;p126"/>
          <p:cNvSpPr txBox="1">
            <a:spLocks noGrp="1"/>
          </p:cNvSpPr>
          <p:nvPr>
            <p:ph type="title"/>
          </p:nvPr>
        </p:nvSpPr>
        <p:spPr>
          <a:xfrm>
            <a:off x="457200" y="4564967"/>
            <a:ext cx="4609500" cy="129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peration slide">
  <p:cSld name="CUSTOM_12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27"/>
          <p:cNvSpPr/>
          <p:nvPr/>
        </p:nvSpPr>
        <p:spPr>
          <a:xfrm>
            <a:off x="304800" y="4504400"/>
            <a:ext cx="11582400" cy="1660500"/>
          </a:xfrm>
          <a:prstGeom prst="roundRect">
            <a:avLst>
              <a:gd name="adj" fmla="val 1428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95" name="Google Shape;895;p127"/>
          <p:cNvSpPr/>
          <p:nvPr/>
        </p:nvSpPr>
        <p:spPr>
          <a:xfrm>
            <a:off x="304800" y="298167"/>
            <a:ext cx="5714700" cy="1232700"/>
          </a:xfrm>
          <a:prstGeom prst="roundRect">
            <a:avLst>
              <a:gd name="adj" fmla="val 1975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96" name="Google Shape;896;p127"/>
          <p:cNvSpPr/>
          <p:nvPr/>
        </p:nvSpPr>
        <p:spPr>
          <a:xfrm>
            <a:off x="304800" y="1700244"/>
            <a:ext cx="5714700" cy="1232700"/>
          </a:xfrm>
          <a:prstGeom prst="roundRect">
            <a:avLst>
              <a:gd name="adj" fmla="val 1975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97" name="Google Shape;897;p127"/>
          <p:cNvSpPr/>
          <p:nvPr/>
        </p:nvSpPr>
        <p:spPr>
          <a:xfrm>
            <a:off x="304800" y="3102322"/>
            <a:ext cx="5714700" cy="1232700"/>
          </a:xfrm>
          <a:prstGeom prst="roundRect">
            <a:avLst>
              <a:gd name="adj" fmla="val 1975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98" name="Google Shape;898;p127"/>
          <p:cNvSpPr txBox="1">
            <a:spLocks noGrp="1"/>
          </p:cNvSpPr>
          <p:nvPr>
            <p:ph type="title"/>
          </p:nvPr>
        </p:nvSpPr>
        <p:spPr>
          <a:xfrm>
            <a:off x="461000" y="4564950"/>
            <a:ext cx="5558400" cy="129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9" name="Google Shape;899;p127"/>
          <p:cNvSpPr txBox="1">
            <a:spLocks noGrp="1"/>
          </p:cNvSpPr>
          <p:nvPr>
            <p:ph type="subTitle" idx="1"/>
          </p:nvPr>
        </p:nvSpPr>
        <p:spPr>
          <a:xfrm>
            <a:off x="457200" y="298167"/>
            <a:ext cx="2704500" cy="123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0" name="Google Shape;900;p127"/>
          <p:cNvSpPr txBox="1">
            <a:spLocks noGrp="1"/>
          </p:cNvSpPr>
          <p:nvPr>
            <p:ph type="body" idx="2"/>
          </p:nvPr>
        </p:nvSpPr>
        <p:spPr>
          <a:xfrm>
            <a:off x="2890369" y="298167"/>
            <a:ext cx="3129300" cy="123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1" name="Google Shape;901;p127"/>
          <p:cNvSpPr txBox="1">
            <a:spLocks noGrp="1"/>
          </p:cNvSpPr>
          <p:nvPr>
            <p:ph type="subTitle" idx="3"/>
          </p:nvPr>
        </p:nvSpPr>
        <p:spPr>
          <a:xfrm>
            <a:off x="457263" y="1700250"/>
            <a:ext cx="2704500" cy="123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2" name="Google Shape;902;p127"/>
          <p:cNvSpPr txBox="1">
            <a:spLocks noGrp="1"/>
          </p:cNvSpPr>
          <p:nvPr>
            <p:ph type="body" idx="4"/>
          </p:nvPr>
        </p:nvSpPr>
        <p:spPr>
          <a:xfrm>
            <a:off x="2890426" y="1700250"/>
            <a:ext cx="3129300" cy="123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3" name="Google Shape;903;p127"/>
          <p:cNvSpPr txBox="1">
            <a:spLocks noGrp="1"/>
          </p:cNvSpPr>
          <p:nvPr>
            <p:ph type="subTitle" idx="5"/>
          </p:nvPr>
        </p:nvSpPr>
        <p:spPr>
          <a:xfrm>
            <a:off x="457263" y="3102333"/>
            <a:ext cx="2704500" cy="123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4" name="Google Shape;904;p127"/>
          <p:cNvSpPr txBox="1">
            <a:spLocks noGrp="1"/>
          </p:cNvSpPr>
          <p:nvPr>
            <p:ph type="body" idx="6"/>
          </p:nvPr>
        </p:nvSpPr>
        <p:spPr>
          <a:xfrm>
            <a:off x="2890426" y="3102333"/>
            <a:ext cx="3129300" cy="123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5" name="Google Shape;905;p127"/>
          <p:cNvSpPr/>
          <p:nvPr/>
        </p:nvSpPr>
        <p:spPr>
          <a:xfrm>
            <a:off x="304800" y="6427433"/>
            <a:ext cx="11582400" cy="251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06" name="Google Shape;906;p127"/>
          <p:cNvSpPr txBox="1">
            <a:spLocks noGrp="1"/>
          </p:cNvSpPr>
          <p:nvPr>
            <p:ph type="subTitle" idx="7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chivo"/>
              <a:buNone/>
              <a:defRPr sz="11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7" name="Google Shape;907;p127"/>
          <p:cNvSpPr/>
          <p:nvPr/>
        </p:nvSpPr>
        <p:spPr>
          <a:xfrm>
            <a:off x="6180183" y="298183"/>
            <a:ext cx="5714700" cy="1232700"/>
          </a:xfrm>
          <a:prstGeom prst="roundRect">
            <a:avLst>
              <a:gd name="adj" fmla="val 1975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08" name="Google Shape;908;p127"/>
          <p:cNvSpPr/>
          <p:nvPr/>
        </p:nvSpPr>
        <p:spPr>
          <a:xfrm>
            <a:off x="6180183" y="1700261"/>
            <a:ext cx="5714700" cy="1232700"/>
          </a:xfrm>
          <a:prstGeom prst="roundRect">
            <a:avLst>
              <a:gd name="adj" fmla="val 1975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09" name="Google Shape;909;p127"/>
          <p:cNvSpPr/>
          <p:nvPr/>
        </p:nvSpPr>
        <p:spPr>
          <a:xfrm>
            <a:off x="6180183" y="3102339"/>
            <a:ext cx="5714700" cy="1232700"/>
          </a:xfrm>
          <a:prstGeom prst="roundRect">
            <a:avLst>
              <a:gd name="adj" fmla="val 1975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10" name="Google Shape;910;p127"/>
          <p:cNvSpPr txBox="1">
            <a:spLocks noGrp="1"/>
          </p:cNvSpPr>
          <p:nvPr>
            <p:ph type="subTitle" idx="8"/>
          </p:nvPr>
        </p:nvSpPr>
        <p:spPr>
          <a:xfrm>
            <a:off x="6333133" y="298200"/>
            <a:ext cx="2544300" cy="123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1" name="Google Shape;911;p127"/>
          <p:cNvSpPr txBox="1">
            <a:spLocks noGrp="1"/>
          </p:cNvSpPr>
          <p:nvPr>
            <p:ph type="body" idx="9"/>
          </p:nvPr>
        </p:nvSpPr>
        <p:spPr>
          <a:xfrm>
            <a:off x="8765753" y="298183"/>
            <a:ext cx="3129300" cy="123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2" name="Google Shape;912;p127"/>
          <p:cNvSpPr txBox="1">
            <a:spLocks noGrp="1"/>
          </p:cNvSpPr>
          <p:nvPr>
            <p:ph type="subTitle" idx="13"/>
          </p:nvPr>
        </p:nvSpPr>
        <p:spPr>
          <a:xfrm>
            <a:off x="6333193" y="1700283"/>
            <a:ext cx="2544300" cy="123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3" name="Google Shape;913;p127"/>
          <p:cNvSpPr txBox="1">
            <a:spLocks noGrp="1"/>
          </p:cNvSpPr>
          <p:nvPr>
            <p:ph type="body" idx="14"/>
          </p:nvPr>
        </p:nvSpPr>
        <p:spPr>
          <a:xfrm>
            <a:off x="8765810" y="1700267"/>
            <a:ext cx="3129300" cy="123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4" name="Google Shape;914;p127"/>
          <p:cNvSpPr txBox="1">
            <a:spLocks noGrp="1"/>
          </p:cNvSpPr>
          <p:nvPr>
            <p:ph type="subTitle" idx="15"/>
          </p:nvPr>
        </p:nvSpPr>
        <p:spPr>
          <a:xfrm>
            <a:off x="6333193" y="3102367"/>
            <a:ext cx="2544300" cy="123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5" name="Google Shape;915;p127"/>
          <p:cNvSpPr txBox="1">
            <a:spLocks noGrp="1"/>
          </p:cNvSpPr>
          <p:nvPr>
            <p:ph type="body" idx="16"/>
          </p:nvPr>
        </p:nvSpPr>
        <p:spPr>
          <a:xfrm>
            <a:off x="8765810" y="3102350"/>
            <a:ext cx="3129300" cy="1232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6" name="Google Shape;916;p127"/>
          <p:cNvSpPr txBox="1">
            <a:spLocks noGrp="1"/>
          </p:cNvSpPr>
          <p:nvPr>
            <p:ph type="body" idx="17"/>
          </p:nvPr>
        </p:nvSpPr>
        <p:spPr>
          <a:xfrm>
            <a:off x="6179533" y="4564967"/>
            <a:ext cx="4602900" cy="99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917" name="Google Shape;917;p127"/>
          <p:cNvSpPr txBox="1"/>
          <p:nvPr/>
        </p:nvSpPr>
        <p:spPr>
          <a:xfrm>
            <a:off x="10783067" y="6427433"/>
            <a:ext cx="11040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1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11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">
  <p:cSld name="CUSTOM_4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28"/>
          <p:cNvSpPr txBox="1">
            <a:spLocks noGrp="1"/>
          </p:cNvSpPr>
          <p:nvPr>
            <p:ph type="title"/>
          </p:nvPr>
        </p:nvSpPr>
        <p:spPr>
          <a:xfrm>
            <a:off x="304800" y="298167"/>
            <a:ext cx="4761900" cy="1120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128"/>
          <p:cNvSpPr/>
          <p:nvPr/>
        </p:nvSpPr>
        <p:spPr>
          <a:xfrm>
            <a:off x="304800" y="6427433"/>
            <a:ext cx="11582400" cy="251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21" name="Google Shape;921;p128"/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chivo"/>
              <a:buNone/>
              <a:defRPr sz="11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2" name="Google Shape;922;p128"/>
          <p:cNvSpPr txBox="1"/>
          <p:nvPr/>
        </p:nvSpPr>
        <p:spPr>
          <a:xfrm>
            <a:off x="10783067" y="6427433"/>
            <a:ext cx="11040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1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11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e Chart">
  <p:cSld name="CUSTOM_3"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9"/>
          <p:cNvSpPr/>
          <p:nvPr/>
        </p:nvSpPr>
        <p:spPr>
          <a:xfrm>
            <a:off x="304800" y="298167"/>
            <a:ext cx="5714700" cy="2157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25" name="Google Shape;925;p129"/>
          <p:cNvSpPr/>
          <p:nvPr/>
        </p:nvSpPr>
        <p:spPr>
          <a:xfrm>
            <a:off x="304800" y="2677177"/>
            <a:ext cx="5714700" cy="3518700"/>
          </a:xfrm>
          <a:prstGeom prst="roundRect">
            <a:avLst>
              <a:gd name="adj" fmla="val 945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26" name="Google Shape;926;p129"/>
          <p:cNvSpPr/>
          <p:nvPr/>
        </p:nvSpPr>
        <p:spPr>
          <a:xfrm>
            <a:off x="6180200" y="298159"/>
            <a:ext cx="5714700" cy="5898000"/>
          </a:xfrm>
          <a:prstGeom prst="roundRect">
            <a:avLst>
              <a:gd name="adj" fmla="val 945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27" name="Google Shape;927;p129"/>
          <p:cNvSpPr txBox="1">
            <a:spLocks noGrp="1"/>
          </p:cNvSpPr>
          <p:nvPr>
            <p:ph type="title"/>
          </p:nvPr>
        </p:nvSpPr>
        <p:spPr>
          <a:xfrm>
            <a:off x="649200" y="417367"/>
            <a:ext cx="5024700" cy="191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129"/>
          <p:cNvSpPr txBox="1">
            <a:spLocks noGrp="1"/>
          </p:cNvSpPr>
          <p:nvPr>
            <p:ph type="subTitle" idx="1"/>
          </p:nvPr>
        </p:nvSpPr>
        <p:spPr>
          <a:xfrm>
            <a:off x="400333" y="2912733"/>
            <a:ext cx="4813200" cy="66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9" name="Google Shape;929;p129"/>
          <p:cNvSpPr txBox="1">
            <a:spLocks noGrp="1"/>
          </p:cNvSpPr>
          <p:nvPr>
            <p:ph type="body" idx="2"/>
          </p:nvPr>
        </p:nvSpPr>
        <p:spPr>
          <a:xfrm>
            <a:off x="456834" y="3837600"/>
            <a:ext cx="5340900" cy="2157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0" name="Google Shape;930;p129"/>
          <p:cNvSpPr/>
          <p:nvPr/>
        </p:nvSpPr>
        <p:spPr>
          <a:xfrm>
            <a:off x="304800" y="6427433"/>
            <a:ext cx="11582400" cy="251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31" name="Google Shape;931;p129"/>
          <p:cNvSpPr txBox="1">
            <a:spLocks noGrp="1"/>
          </p:cNvSpPr>
          <p:nvPr>
            <p:ph type="subTitle" idx="3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chivo"/>
              <a:buNone/>
              <a:defRPr sz="11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2" name="Google Shape;932;p129"/>
          <p:cNvSpPr txBox="1"/>
          <p:nvPr/>
        </p:nvSpPr>
        <p:spPr>
          <a:xfrm>
            <a:off x="10783067" y="6427433"/>
            <a:ext cx="11040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1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11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cial breakdown">
  <p:cSld name="CUSTOM_5"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30"/>
          <p:cNvSpPr/>
          <p:nvPr/>
        </p:nvSpPr>
        <p:spPr>
          <a:xfrm>
            <a:off x="304800" y="298167"/>
            <a:ext cx="3756000" cy="4317900"/>
          </a:xfrm>
          <a:prstGeom prst="roundRect">
            <a:avLst>
              <a:gd name="adj" fmla="val 673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35" name="Google Shape;935;p130"/>
          <p:cNvSpPr txBox="1">
            <a:spLocks noGrp="1"/>
          </p:cNvSpPr>
          <p:nvPr>
            <p:ph type="title"/>
          </p:nvPr>
        </p:nvSpPr>
        <p:spPr>
          <a:xfrm>
            <a:off x="396967" y="453100"/>
            <a:ext cx="2900700" cy="82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36" name="Google Shape;936;p130"/>
          <p:cNvSpPr txBox="1">
            <a:spLocks noGrp="1"/>
          </p:cNvSpPr>
          <p:nvPr>
            <p:ph type="subTitle" idx="1"/>
          </p:nvPr>
        </p:nvSpPr>
        <p:spPr>
          <a:xfrm>
            <a:off x="382633" y="2444467"/>
            <a:ext cx="3543900" cy="46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7" name="Google Shape;937;p130"/>
          <p:cNvSpPr txBox="1">
            <a:spLocks noGrp="1"/>
          </p:cNvSpPr>
          <p:nvPr>
            <p:ph type="body" idx="2"/>
          </p:nvPr>
        </p:nvSpPr>
        <p:spPr>
          <a:xfrm>
            <a:off x="396951" y="2898900"/>
            <a:ext cx="3529500" cy="136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8" name="Google Shape;938;p130"/>
          <p:cNvSpPr/>
          <p:nvPr/>
        </p:nvSpPr>
        <p:spPr>
          <a:xfrm>
            <a:off x="4218087" y="1878067"/>
            <a:ext cx="3756000" cy="4317900"/>
          </a:xfrm>
          <a:prstGeom prst="roundRect">
            <a:avLst>
              <a:gd name="adj" fmla="val 686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39" name="Google Shape;939;p130"/>
          <p:cNvSpPr txBox="1">
            <a:spLocks noGrp="1"/>
          </p:cNvSpPr>
          <p:nvPr>
            <p:ph type="title" idx="3"/>
          </p:nvPr>
        </p:nvSpPr>
        <p:spPr>
          <a:xfrm>
            <a:off x="4310267" y="2034733"/>
            <a:ext cx="2900700" cy="89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0" name="Google Shape;940;p130"/>
          <p:cNvSpPr txBox="1">
            <a:spLocks noGrp="1"/>
          </p:cNvSpPr>
          <p:nvPr>
            <p:ph type="subTitle" idx="4"/>
          </p:nvPr>
        </p:nvSpPr>
        <p:spPr>
          <a:xfrm>
            <a:off x="4295900" y="4024367"/>
            <a:ext cx="3543900" cy="46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1" name="Google Shape;941;p130"/>
          <p:cNvSpPr txBox="1">
            <a:spLocks noGrp="1"/>
          </p:cNvSpPr>
          <p:nvPr>
            <p:ph type="body" idx="5"/>
          </p:nvPr>
        </p:nvSpPr>
        <p:spPr>
          <a:xfrm>
            <a:off x="4310238" y="4478800"/>
            <a:ext cx="3529500" cy="136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2" name="Google Shape;942;p130"/>
          <p:cNvSpPr/>
          <p:nvPr/>
        </p:nvSpPr>
        <p:spPr>
          <a:xfrm>
            <a:off x="8131375" y="298167"/>
            <a:ext cx="3756000" cy="4317900"/>
          </a:xfrm>
          <a:prstGeom prst="roundRect">
            <a:avLst>
              <a:gd name="adj" fmla="val 824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43" name="Google Shape;943;p130"/>
          <p:cNvSpPr txBox="1">
            <a:spLocks noGrp="1"/>
          </p:cNvSpPr>
          <p:nvPr>
            <p:ph type="title" idx="6"/>
          </p:nvPr>
        </p:nvSpPr>
        <p:spPr>
          <a:xfrm>
            <a:off x="8223533" y="453100"/>
            <a:ext cx="2900700" cy="82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4" name="Google Shape;944;p130"/>
          <p:cNvSpPr txBox="1">
            <a:spLocks noGrp="1"/>
          </p:cNvSpPr>
          <p:nvPr>
            <p:ph type="subTitle" idx="7"/>
          </p:nvPr>
        </p:nvSpPr>
        <p:spPr>
          <a:xfrm>
            <a:off x="8209200" y="2444467"/>
            <a:ext cx="3543900" cy="46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5" name="Google Shape;945;p130"/>
          <p:cNvSpPr txBox="1">
            <a:spLocks noGrp="1"/>
          </p:cNvSpPr>
          <p:nvPr>
            <p:ph type="body" idx="8"/>
          </p:nvPr>
        </p:nvSpPr>
        <p:spPr>
          <a:xfrm>
            <a:off x="8223525" y="2898900"/>
            <a:ext cx="3529500" cy="136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6" name="Google Shape;946;p130"/>
          <p:cNvSpPr/>
          <p:nvPr/>
        </p:nvSpPr>
        <p:spPr>
          <a:xfrm>
            <a:off x="304800" y="6427433"/>
            <a:ext cx="11582400" cy="251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47" name="Google Shape;947;p130"/>
          <p:cNvSpPr txBox="1">
            <a:spLocks noGrp="1"/>
          </p:cNvSpPr>
          <p:nvPr>
            <p:ph type="subTitle" idx="9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chivo"/>
              <a:buNone/>
              <a:defRPr sz="11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8" name="Google Shape;948;p130"/>
          <p:cNvSpPr/>
          <p:nvPr/>
        </p:nvSpPr>
        <p:spPr>
          <a:xfrm>
            <a:off x="235600" y="4819667"/>
            <a:ext cx="3825300" cy="1376400"/>
          </a:xfrm>
          <a:prstGeom prst="roundRect">
            <a:avLst>
              <a:gd name="adj" fmla="val 1789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130"/>
          <p:cNvSpPr/>
          <p:nvPr/>
        </p:nvSpPr>
        <p:spPr>
          <a:xfrm>
            <a:off x="4218100" y="298167"/>
            <a:ext cx="3756000" cy="1376400"/>
          </a:xfrm>
          <a:prstGeom prst="roundRect">
            <a:avLst>
              <a:gd name="adj" fmla="val 1789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130"/>
          <p:cNvSpPr/>
          <p:nvPr/>
        </p:nvSpPr>
        <p:spPr>
          <a:xfrm>
            <a:off x="8131400" y="4819667"/>
            <a:ext cx="3756000" cy="1376400"/>
          </a:xfrm>
          <a:prstGeom prst="roundRect">
            <a:avLst>
              <a:gd name="adj" fmla="val 1789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30"/>
          <p:cNvSpPr txBox="1">
            <a:spLocks noGrp="1"/>
          </p:cNvSpPr>
          <p:nvPr>
            <p:ph type="title" idx="13"/>
          </p:nvPr>
        </p:nvSpPr>
        <p:spPr>
          <a:xfrm>
            <a:off x="449133" y="5002567"/>
            <a:ext cx="3314400" cy="1193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700"/>
              <a:buNone/>
              <a:defRPr sz="14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2" name="Google Shape;952;p130"/>
          <p:cNvSpPr txBox="1">
            <a:spLocks noGrp="1"/>
          </p:cNvSpPr>
          <p:nvPr>
            <p:ph type="title" idx="14"/>
          </p:nvPr>
        </p:nvSpPr>
        <p:spPr>
          <a:xfrm>
            <a:off x="4484967" y="453100"/>
            <a:ext cx="3314400" cy="1193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700"/>
              <a:buNone/>
              <a:defRPr sz="14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3" name="Google Shape;953;p130"/>
          <p:cNvSpPr txBox="1">
            <a:spLocks noGrp="1"/>
          </p:cNvSpPr>
          <p:nvPr>
            <p:ph type="title" idx="15"/>
          </p:nvPr>
        </p:nvSpPr>
        <p:spPr>
          <a:xfrm>
            <a:off x="8130800" y="5002567"/>
            <a:ext cx="3756000" cy="1193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00"/>
              <a:buNone/>
              <a:defRPr sz="1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4" name="Google Shape;954;p130"/>
          <p:cNvSpPr txBox="1"/>
          <p:nvPr/>
        </p:nvSpPr>
        <p:spPr>
          <a:xfrm>
            <a:off x="10783067" y="6427433"/>
            <a:ext cx="11040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1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11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55" name="Google Shape;955;p130"/>
          <p:cNvSpPr txBox="1"/>
          <p:nvPr/>
        </p:nvSpPr>
        <p:spPr>
          <a:xfrm>
            <a:off x="-3308410" y="2444467"/>
            <a:ext cx="35439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100K</a:t>
            </a:r>
            <a:endParaRPr sz="2400" b="1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slide">
  <p:cSld name="CUSTOM_10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31"/>
          <p:cNvSpPr>
            <a:spLocks noGrp="1"/>
          </p:cNvSpPr>
          <p:nvPr>
            <p:ph type="pic" idx="2"/>
          </p:nvPr>
        </p:nvSpPr>
        <p:spPr>
          <a:xfrm>
            <a:off x="304800" y="4267267"/>
            <a:ext cx="11582400" cy="192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58" name="Google Shape;958;p131"/>
          <p:cNvSpPr/>
          <p:nvPr/>
        </p:nvSpPr>
        <p:spPr>
          <a:xfrm>
            <a:off x="304800" y="6427433"/>
            <a:ext cx="11582400" cy="251700"/>
          </a:xfrm>
          <a:prstGeom prst="roundRect">
            <a:avLst>
              <a:gd name="adj" fmla="val 311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59" name="Google Shape;959;p131"/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chivo"/>
              <a:buNone/>
              <a:defRPr sz="1100" b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0" name="Google Shape;960;p131"/>
          <p:cNvSpPr txBox="1">
            <a:spLocks noGrp="1"/>
          </p:cNvSpPr>
          <p:nvPr>
            <p:ph type="title"/>
          </p:nvPr>
        </p:nvSpPr>
        <p:spPr>
          <a:xfrm>
            <a:off x="304800" y="2556700"/>
            <a:ext cx="11582400" cy="147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endParaRPr/>
          </a:p>
        </p:txBody>
      </p:sp>
      <p:sp>
        <p:nvSpPr>
          <p:cNvPr id="961" name="Google Shape;961;p131"/>
          <p:cNvSpPr txBox="1">
            <a:spLocks noGrp="1"/>
          </p:cNvSpPr>
          <p:nvPr>
            <p:ph type="body" idx="3"/>
          </p:nvPr>
        </p:nvSpPr>
        <p:spPr>
          <a:xfrm>
            <a:off x="7132200" y="331633"/>
            <a:ext cx="4603500" cy="1928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962" name="Google Shape;962;p131"/>
          <p:cNvSpPr txBox="1"/>
          <p:nvPr/>
        </p:nvSpPr>
        <p:spPr>
          <a:xfrm>
            <a:off x="10783067" y="6427433"/>
            <a:ext cx="11040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1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11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MAIN_POINT"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32"/>
          <p:cNvSpPr>
            <a:spLocks noGrp="1"/>
          </p:cNvSpPr>
          <p:nvPr>
            <p:ph type="pic" idx="2"/>
          </p:nvPr>
        </p:nvSpPr>
        <p:spPr>
          <a:xfrm>
            <a:off x="304800" y="298167"/>
            <a:ext cx="11582400" cy="192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65" name="Google Shape;965;p132"/>
          <p:cNvSpPr txBox="1">
            <a:spLocks noGrp="1"/>
          </p:cNvSpPr>
          <p:nvPr>
            <p:ph type="title"/>
          </p:nvPr>
        </p:nvSpPr>
        <p:spPr>
          <a:xfrm>
            <a:off x="3321467" y="2613633"/>
            <a:ext cx="8718000" cy="394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1pPr>
            <a:lvl2pPr lvl="1" algn="r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2pPr>
            <a:lvl3pPr lvl="2" algn="r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3pPr>
            <a:lvl4pPr lvl="3" algn="r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4pPr>
            <a:lvl5pPr lvl="4" algn="r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5pPr>
            <a:lvl6pPr lvl="5" algn="r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6pPr>
            <a:lvl7pPr lvl="6" algn="r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7pPr>
            <a:lvl8pPr lvl="7" algn="r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8pPr>
            <a:lvl9pPr lvl="8" algn="r">
              <a:spcBef>
                <a:spcPts val="0"/>
              </a:spcBef>
              <a:spcAft>
                <a:spcPts val="0"/>
              </a:spcAft>
              <a:buSzPts val="21200"/>
              <a:buNone/>
              <a:defRPr sz="21200"/>
            </a:lvl9pPr>
          </a:lstStyle>
          <a:p>
            <a:endParaRPr/>
          </a:p>
        </p:txBody>
      </p:sp>
      <p:sp>
        <p:nvSpPr>
          <p:cNvPr id="966" name="Google Shape;966;p132"/>
          <p:cNvSpPr txBox="1">
            <a:spLocks noGrp="1"/>
          </p:cNvSpPr>
          <p:nvPr>
            <p:ph type="body" idx="1"/>
          </p:nvPr>
        </p:nvSpPr>
        <p:spPr>
          <a:xfrm>
            <a:off x="304800" y="2274467"/>
            <a:ext cx="3016800" cy="831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b="1"/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 b="1"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 b="1"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b="1"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 b="1"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 b="1"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b="1"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 b="1"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">
  <p:cSld name="CUSTOM_6">
    <p:bg>
      <p:bgPr>
        <a:solidFill>
          <a:schemeClr val="accent1"/>
        </a:solid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33"/>
          <p:cNvSpPr txBox="1">
            <a:spLocks noGrp="1"/>
          </p:cNvSpPr>
          <p:nvPr>
            <p:ph type="title"/>
          </p:nvPr>
        </p:nvSpPr>
        <p:spPr>
          <a:xfrm>
            <a:off x="457200" y="298167"/>
            <a:ext cx="11366700" cy="2447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9" name="Google Shape;969;p133"/>
          <p:cNvSpPr txBox="1"/>
          <p:nvPr/>
        </p:nvSpPr>
        <p:spPr>
          <a:xfrm>
            <a:off x="10783067" y="6427433"/>
            <a:ext cx="11040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1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11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Mocks 1">
  <p:cSld name="CUSTOM_7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p134" descr="Design mock of a smartphone.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4826" y="1013617"/>
            <a:ext cx="2727198" cy="48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34" descr="Design mock of a tablet computer."/>
          <p:cNvPicPr preferRelativeResize="0"/>
          <p:nvPr/>
        </p:nvPicPr>
        <p:blipFill rotWithShape="1">
          <a:blip r:embed="rId3">
            <a:alphaModFix/>
          </a:blip>
          <a:srcRect l="4471" r="4462"/>
          <a:stretch/>
        </p:blipFill>
        <p:spPr>
          <a:xfrm>
            <a:off x="4625888" y="1013633"/>
            <a:ext cx="6698353" cy="4830766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34"/>
          <p:cNvSpPr>
            <a:spLocks noGrp="1"/>
          </p:cNvSpPr>
          <p:nvPr>
            <p:ph type="pic" idx="2"/>
          </p:nvPr>
        </p:nvSpPr>
        <p:spPr>
          <a:xfrm>
            <a:off x="1325200" y="1125533"/>
            <a:ext cx="2152500" cy="4556100"/>
          </a:xfrm>
          <a:prstGeom prst="roundRect">
            <a:avLst>
              <a:gd name="adj" fmla="val 12259"/>
            </a:avLst>
          </a:prstGeom>
          <a:noFill/>
          <a:ln>
            <a:noFill/>
          </a:ln>
        </p:spPr>
      </p:sp>
      <p:sp>
        <p:nvSpPr>
          <p:cNvPr id="974" name="Google Shape;974;p134"/>
          <p:cNvSpPr>
            <a:spLocks noGrp="1"/>
          </p:cNvSpPr>
          <p:nvPr>
            <p:ph type="pic" idx="3"/>
          </p:nvPr>
        </p:nvSpPr>
        <p:spPr>
          <a:xfrm>
            <a:off x="4757800" y="1125533"/>
            <a:ext cx="6416400" cy="4556100"/>
          </a:xfrm>
          <a:prstGeom prst="roundRect">
            <a:avLst>
              <a:gd name="adj" fmla="val 4881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Mocks 2">
  <p:cSld name="CUSTOM_8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135" descr="Design mock of a smartphone.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333" y="552933"/>
            <a:ext cx="3251733" cy="575213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135"/>
          <p:cNvSpPr>
            <a:spLocks noGrp="1"/>
          </p:cNvSpPr>
          <p:nvPr>
            <p:ph type="pic" idx="2"/>
          </p:nvPr>
        </p:nvSpPr>
        <p:spPr>
          <a:xfrm>
            <a:off x="1158533" y="687300"/>
            <a:ext cx="2547900" cy="5437500"/>
          </a:xfrm>
          <a:prstGeom prst="roundRect">
            <a:avLst>
              <a:gd name="adj" fmla="val 10964"/>
            </a:avLst>
          </a:prstGeom>
          <a:noFill/>
          <a:ln>
            <a:noFill/>
          </a:ln>
        </p:spPr>
      </p:sp>
      <p:pic>
        <p:nvPicPr>
          <p:cNvPr id="978" name="Google Shape;978;p135" descr="Design mock of a smartphone.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70133" y="552933"/>
            <a:ext cx="3251733" cy="575213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135"/>
          <p:cNvSpPr>
            <a:spLocks noGrp="1"/>
          </p:cNvSpPr>
          <p:nvPr>
            <p:ph type="pic" idx="3"/>
          </p:nvPr>
        </p:nvSpPr>
        <p:spPr>
          <a:xfrm>
            <a:off x="4835333" y="687300"/>
            <a:ext cx="2547900" cy="5437500"/>
          </a:xfrm>
          <a:prstGeom prst="roundRect">
            <a:avLst>
              <a:gd name="adj" fmla="val 10964"/>
            </a:avLst>
          </a:prstGeom>
          <a:noFill/>
          <a:ln>
            <a:noFill/>
          </a:ln>
        </p:spPr>
      </p:sp>
      <p:pic>
        <p:nvPicPr>
          <p:cNvPr id="980" name="Google Shape;980;p135" descr="Design mock of a smartphone.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6933" y="552933"/>
            <a:ext cx="3251733" cy="575213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135"/>
          <p:cNvSpPr>
            <a:spLocks noGrp="1"/>
          </p:cNvSpPr>
          <p:nvPr>
            <p:ph type="pic" idx="4"/>
          </p:nvPr>
        </p:nvSpPr>
        <p:spPr>
          <a:xfrm>
            <a:off x="8512133" y="687300"/>
            <a:ext cx="2547900" cy="5437500"/>
          </a:xfrm>
          <a:prstGeom prst="roundRect">
            <a:avLst>
              <a:gd name="adj" fmla="val 10964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Mocks 3">
  <p:cSld name="CUSTOM_9"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Google Shape;983;p136" descr="Design mock of a desktop computer.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98999" y="406300"/>
            <a:ext cx="7194004" cy="6045404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136"/>
          <p:cNvSpPr>
            <a:spLocks noGrp="1"/>
          </p:cNvSpPr>
          <p:nvPr>
            <p:ph type="pic" idx="2"/>
          </p:nvPr>
        </p:nvSpPr>
        <p:spPr>
          <a:xfrm>
            <a:off x="2609233" y="519400"/>
            <a:ext cx="6975300" cy="3942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37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987" name="Google Shape;987;p137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988" name="Google Shape;988;p13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3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91" name="Google Shape;991;p13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13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995" name="Google Shape;995;p1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1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999" name="Google Shape;999;p140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00" name="Google Shape;1000;p14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4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14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42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006" name="Google Shape;1006;p142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07" name="Google Shape;1007;p1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4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1010" name="Google Shape;1010;p1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44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44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014" name="Google Shape;1014;p144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15" name="Google Shape;1015;p144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6" name="Google Shape;1016;p14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>
                <a:latin typeface="Archivo"/>
                <a:ea typeface="Archivo"/>
                <a:cs typeface="Archivo"/>
                <a:sym typeface="Archivo"/>
              </a:defRPr>
            </a:lvl1pPr>
            <a:lvl2pPr lvl="1">
              <a:buNone/>
              <a:defRPr sz="1900">
                <a:latin typeface="Archivo"/>
                <a:ea typeface="Archivo"/>
                <a:cs typeface="Archivo"/>
                <a:sym typeface="Archivo"/>
              </a:defRPr>
            </a:lvl2pPr>
            <a:lvl3pPr lvl="2">
              <a:buNone/>
              <a:defRPr sz="1900">
                <a:latin typeface="Archivo"/>
                <a:ea typeface="Archivo"/>
                <a:cs typeface="Archivo"/>
                <a:sym typeface="Archivo"/>
              </a:defRPr>
            </a:lvl3pPr>
            <a:lvl4pPr lvl="3">
              <a:buNone/>
              <a:defRPr sz="1900">
                <a:latin typeface="Archivo"/>
                <a:ea typeface="Archivo"/>
                <a:cs typeface="Archivo"/>
                <a:sym typeface="Archivo"/>
              </a:defRPr>
            </a:lvl4pPr>
            <a:lvl5pPr lvl="4">
              <a:buNone/>
              <a:defRPr sz="1900">
                <a:latin typeface="Archivo"/>
                <a:ea typeface="Archivo"/>
                <a:cs typeface="Archivo"/>
                <a:sym typeface="Archivo"/>
              </a:defRPr>
            </a:lvl5pPr>
            <a:lvl6pPr lvl="5">
              <a:buNone/>
              <a:defRPr sz="1900">
                <a:latin typeface="Archivo"/>
                <a:ea typeface="Archivo"/>
                <a:cs typeface="Archivo"/>
                <a:sym typeface="Archivo"/>
              </a:defRPr>
            </a:lvl6pPr>
            <a:lvl7pPr lvl="6">
              <a:buNone/>
              <a:defRPr sz="1900">
                <a:latin typeface="Archivo"/>
                <a:ea typeface="Archivo"/>
                <a:cs typeface="Archivo"/>
                <a:sym typeface="Archivo"/>
              </a:defRPr>
            </a:lvl7pPr>
            <a:lvl8pPr lvl="7">
              <a:buNone/>
              <a:defRPr sz="1900">
                <a:latin typeface="Archivo"/>
                <a:ea typeface="Archivo"/>
                <a:cs typeface="Archivo"/>
                <a:sym typeface="Archivo"/>
              </a:defRPr>
            </a:lvl8pPr>
            <a:lvl9pPr lvl="8">
              <a:buNone/>
              <a:defRPr sz="19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45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19" name="Google Shape;1019;p14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46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22" name="Google Shape;1022;p146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311150" algn="ctr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ctr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ctr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023" name="Google Shape;1023;p1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4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48"/>
          <p:cNvSpPr txBox="1">
            <a:spLocks noGrp="1"/>
          </p:cNvSpPr>
          <p:nvPr>
            <p:ph type="title"/>
          </p:nvPr>
        </p:nvSpPr>
        <p:spPr>
          <a:xfrm>
            <a:off x="903100" y="2443700"/>
            <a:ext cx="4289700" cy="197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14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29" name="Google Shape;1029;p148"/>
          <p:cNvSpPr txBox="1">
            <a:spLocks noGrp="1"/>
          </p:cNvSpPr>
          <p:nvPr>
            <p:ph type="subTitle" idx="1"/>
          </p:nvPr>
        </p:nvSpPr>
        <p:spPr>
          <a:xfrm>
            <a:off x="5875533" y="525000"/>
            <a:ext cx="5879700" cy="7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030" name="Google Shape;1030;p148"/>
          <p:cNvSpPr txBox="1">
            <a:spLocks noGrp="1"/>
          </p:cNvSpPr>
          <p:nvPr>
            <p:ph type="subTitle" idx="2"/>
          </p:nvPr>
        </p:nvSpPr>
        <p:spPr>
          <a:xfrm>
            <a:off x="5875533" y="1535607"/>
            <a:ext cx="5879700" cy="7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031" name="Google Shape;1031;p148"/>
          <p:cNvSpPr txBox="1">
            <a:spLocks noGrp="1"/>
          </p:cNvSpPr>
          <p:nvPr>
            <p:ph type="subTitle" idx="3"/>
          </p:nvPr>
        </p:nvSpPr>
        <p:spPr>
          <a:xfrm>
            <a:off x="5875533" y="4567427"/>
            <a:ext cx="5879700" cy="7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032" name="Google Shape;1032;p148"/>
          <p:cNvSpPr txBox="1">
            <a:spLocks noGrp="1"/>
          </p:cNvSpPr>
          <p:nvPr>
            <p:ph type="subTitle" idx="4"/>
          </p:nvPr>
        </p:nvSpPr>
        <p:spPr>
          <a:xfrm>
            <a:off x="5875533" y="2546213"/>
            <a:ext cx="5879700" cy="7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033" name="Google Shape;1033;p148"/>
          <p:cNvSpPr txBox="1">
            <a:spLocks noGrp="1"/>
          </p:cNvSpPr>
          <p:nvPr>
            <p:ph type="subTitle" idx="5"/>
          </p:nvPr>
        </p:nvSpPr>
        <p:spPr>
          <a:xfrm>
            <a:off x="5875533" y="5578033"/>
            <a:ext cx="5879700" cy="7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034" name="Google Shape;1034;p148"/>
          <p:cNvSpPr txBox="1">
            <a:spLocks noGrp="1"/>
          </p:cNvSpPr>
          <p:nvPr>
            <p:ph type="subTitle" idx="6"/>
          </p:nvPr>
        </p:nvSpPr>
        <p:spPr>
          <a:xfrm>
            <a:off x="5875533" y="3556820"/>
            <a:ext cx="5879700" cy="7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4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14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9652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038" name="Google Shape;1038;p149"/>
          <p:cNvSpPr>
            <a:spLocks noGrp="1"/>
          </p:cNvSpPr>
          <p:nvPr>
            <p:ph type="pic" idx="2"/>
          </p:nvPr>
        </p:nvSpPr>
        <p:spPr>
          <a:xfrm>
            <a:off x="6656032" y="1537033"/>
            <a:ext cx="5120400" cy="45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39" name="Google Shape;1039;p14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2"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5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42" name="Google Shape;1042;p150"/>
          <p:cNvSpPr txBox="1">
            <a:spLocks noGrp="1"/>
          </p:cNvSpPr>
          <p:nvPr>
            <p:ph type="title"/>
          </p:nvPr>
        </p:nvSpPr>
        <p:spPr>
          <a:xfrm>
            <a:off x="644233" y="600033"/>
            <a:ext cx="10912800" cy="1010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43" name="Google Shape;1043;p150"/>
          <p:cNvSpPr txBox="1">
            <a:spLocks noGrp="1"/>
          </p:cNvSpPr>
          <p:nvPr>
            <p:ph type="body" idx="1"/>
          </p:nvPr>
        </p:nvSpPr>
        <p:spPr>
          <a:xfrm>
            <a:off x="644200" y="2983717"/>
            <a:ext cx="4826400" cy="316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044" name="Google Shape;1044;p150"/>
          <p:cNvSpPr txBox="1">
            <a:spLocks noGrp="1"/>
          </p:cNvSpPr>
          <p:nvPr>
            <p:ph type="body" idx="2"/>
          </p:nvPr>
        </p:nvSpPr>
        <p:spPr>
          <a:xfrm>
            <a:off x="6730667" y="2983717"/>
            <a:ext cx="4826400" cy="316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045" name="Google Shape;1045;p150"/>
          <p:cNvSpPr txBox="1">
            <a:spLocks noGrp="1"/>
          </p:cNvSpPr>
          <p:nvPr>
            <p:ph type="subTitle" idx="3"/>
          </p:nvPr>
        </p:nvSpPr>
        <p:spPr>
          <a:xfrm>
            <a:off x="644200" y="1781548"/>
            <a:ext cx="4826400" cy="7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046" name="Google Shape;1046;p150"/>
          <p:cNvSpPr txBox="1">
            <a:spLocks noGrp="1"/>
          </p:cNvSpPr>
          <p:nvPr>
            <p:ph type="subTitle" idx="4"/>
          </p:nvPr>
        </p:nvSpPr>
        <p:spPr>
          <a:xfrm>
            <a:off x="6730667" y="1781548"/>
            <a:ext cx="4826400" cy="7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5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49" name="Google Shape;1049;p151"/>
          <p:cNvSpPr txBox="1">
            <a:spLocks noGrp="1"/>
          </p:cNvSpPr>
          <p:nvPr>
            <p:ph type="body" idx="1"/>
          </p:nvPr>
        </p:nvSpPr>
        <p:spPr>
          <a:xfrm>
            <a:off x="644233" y="3223333"/>
            <a:ext cx="3273900" cy="316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050" name="Google Shape;1050;p151"/>
          <p:cNvSpPr txBox="1">
            <a:spLocks noGrp="1"/>
          </p:cNvSpPr>
          <p:nvPr>
            <p:ph type="body" idx="2"/>
          </p:nvPr>
        </p:nvSpPr>
        <p:spPr>
          <a:xfrm>
            <a:off x="4463633" y="3223333"/>
            <a:ext cx="3273900" cy="316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051" name="Google Shape;1051;p151"/>
          <p:cNvSpPr txBox="1">
            <a:spLocks noGrp="1"/>
          </p:cNvSpPr>
          <p:nvPr>
            <p:ph type="body" idx="3"/>
          </p:nvPr>
        </p:nvSpPr>
        <p:spPr>
          <a:xfrm>
            <a:off x="8283033" y="3223333"/>
            <a:ext cx="3273900" cy="316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052" name="Google Shape;1052;p151"/>
          <p:cNvSpPr txBox="1">
            <a:spLocks noGrp="1"/>
          </p:cNvSpPr>
          <p:nvPr>
            <p:ph type="title"/>
          </p:nvPr>
        </p:nvSpPr>
        <p:spPr>
          <a:xfrm>
            <a:off x="644233" y="600033"/>
            <a:ext cx="10912800" cy="1010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53" name="Google Shape;1053;p151"/>
          <p:cNvSpPr txBox="1">
            <a:spLocks noGrp="1"/>
          </p:cNvSpPr>
          <p:nvPr>
            <p:ph type="subTitle" idx="4"/>
          </p:nvPr>
        </p:nvSpPr>
        <p:spPr>
          <a:xfrm>
            <a:off x="644233" y="1781533"/>
            <a:ext cx="3273900" cy="103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054" name="Google Shape;1054;p151"/>
          <p:cNvSpPr txBox="1">
            <a:spLocks noGrp="1"/>
          </p:cNvSpPr>
          <p:nvPr>
            <p:ph type="subTitle" idx="5"/>
          </p:nvPr>
        </p:nvSpPr>
        <p:spPr>
          <a:xfrm>
            <a:off x="4463633" y="1781533"/>
            <a:ext cx="3273900" cy="103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055" name="Google Shape;1055;p151"/>
          <p:cNvSpPr txBox="1">
            <a:spLocks noGrp="1"/>
          </p:cNvSpPr>
          <p:nvPr>
            <p:ph type="subTitle" idx="6"/>
          </p:nvPr>
        </p:nvSpPr>
        <p:spPr>
          <a:xfrm>
            <a:off x="8283033" y="1781533"/>
            <a:ext cx="3273900" cy="103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5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58" name="Google Shape;1058;p152"/>
          <p:cNvSpPr txBox="1">
            <a:spLocks noGrp="1"/>
          </p:cNvSpPr>
          <p:nvPr>
            <p:ph type="body" idx="1"/>
          </p:nvPr>
        </p:nvSpPr>
        <p:spPr>
          <a:xfrm>
            <a:off x="488967" y="2345458"/>
            <a:ext cx="5118000" cy="15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059" name="Google Shape;1059;p152"/>
          <p:cNvSpPr txBox="1">
            <a:spLocks noGrp="1"/>
          </p:cNvSpPr>
          <p:nvPr>
            <p:ph type="body" idx="2"/>
          </p:nvPr>
        </p:nvSpPr>
        <p:spPr>
          <a:xfrm>
            <a:off x="6584967" y="2345458"/>
            <a:ext cx="5118000" cy="15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060" name="Google Shape;1060;p152"/>
          <p:cNvSpPr txBox="1">
            <a:spLocks noGrp="1"/>
          </p:cNvSpPr>
          <p:nvPr>
            <p:ph type="body" idx="3"/>
          </p:nvPr>
        </p:nvSpPr>
        <p:spPr>
          <a:xfrm>
            <a:off x="489000" y="4864767"/>
            <a:ext cx="5118000" cy="15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061" name="Google Shape;1061;p152"/>
          <p:cNvSpPr txBox="1">
            <a:spLocks noGrp="1"/>
          </p:cNvSpPr>
          <p:nvPr>
            <p:ph type="body" idx="4"/>
          </p:nvPr>
        </p:nvSpPr>
        <p:spPr>
          <a:xfrm>
            <a:off x="6585000" y="4864767"/>
            <a:ext cx="5118000" cy="15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062" name="Google Shape;1062;p152"/>
          <p:cNvSpPr txBox="1">
            <a:spLocks noGrp="1"/>
          </p:cNvSpPr>
          <p:nvPr>
            <p:ph type="title"/>
          </p:nvPr>
        </p:nvSpPr>
        <p:spPr>
          <a:xfrm>
            <a:off x="489000" y="600033"/>
            <a:ext cx="10912800" cy="1010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63" name="Google Shape;1063;p152"/>
          <p:cNvSpPr txBox="1">
            <a:spLocks noGrp="1"/>
          </p:cNvSpPr>
          <p:nvPr>
            <p:ph type="subTitle" idx="5"/>
          </p:nvPr>
        </p:nvSpPr>
        <p:spPr>
          <a:xfrm>
            <a:off x="489017" y="1703876"/>
            <a:ext cx="5118000" cy="64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064" name="Google Shape;1064;p152"/>
          <p:cNvSpPr txBox="1">
            <a:spLocks noGrp="1"/>
          </p:cNvSpPr>
          <p:nvPr>
            <p:ph type="subTitle" idx="6"/>
          </p:nvPr>
        </p:nvSpPr>
        <p:spPr>
          <a:xfrm>
            <a:off x="6584983" y="1703876"/>
            <a:ext cx="5118000" cy="64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065" name="Google Shape;1065;p152"/>
          <p:cNvSpPr txBox="1">
            <a:spLocks noGrp="1"/>
          </p:cNvSpPr>
          <p:nvPr>
            <p:ph type="subTitle" idx="7"/>
          </p:nvPr>
        </p:nvSpPr>
        <p:spPr>
          <a:xfrm>
            <a:off x="6585014" y="4223150"/>
            <a:ext cx="5118000" cy="64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066" name="Google Shape;1066;p152"/>
          <p:cNvSpPr txBox="1">
            <a:spLocks noGrp="1"/>
          </p:cNvSpPr>
          <p:nvPr>
            <p:ph type="subTitle" idx="8"/>
          </p:nvPr>
        </p:nvSpPr>
        <p:spPr>
          <a:xfrm>
            <a:off x="489000" y="4223150"/>
            <a:ext cx="5118000" cy="64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069" name="Google Shape;1069;p15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70" name="Google Shape;1070;p153"/>
          <p:cNvSpPr>
            <a:spLocks noGrp="1"/>
          </p:cNvSpPr>
          <p:nvPr>
            <p:ph type="pic" idx="2"/>
          </p:nvPr>
        </p:nvSpPr>
        <p:spPr>
          <a:xfrm>
            <a:off x="415600" y="1560567"/>
            <a:ext cx="11360700" cy="465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54"/>
          <p:cNvSpPr txBox="1">
            <a:spLocks noGrp="1"/>
          </p:cNvSpPr>
          <p:nvPr>
            <p:ph type="body" idx="1"/>
          </p:nvPr>
        </p:nvSpPr>
        <p:spPr>
          <a:xfrm>
            <a:off x="415600" y="5440300"/>
            <a:ext cx="5370000" cy="123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73" name="Google Shape;1073;p154"/>
          <p:cNvSpPr>
            <a:spLocks noGrp="1"/>
          </p:cNvSpPr>
          <p:nvPr>
            <p:ph type="pic" idx="2"/>
          </p:nvPr>
        </p:nvSpPr>
        <p:spPr>
          <a:xfrm>
            <a:off x="6406433" y="1511067"/>
            <a:ext cx="5370000" cy="31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074" name="Google Shape;1074;p154"/>
          <p:cNvSpPr>
            <a:spLocks noGrp="1"/>
          </p:cNvSpPr>
          <p:nvPr>
            <p:ph type="pic" idx="3"/>
          </p:nvPr>
        </p:nvSpPr>
        <p:spPr>
          <a:xfrm>
            <a:off x="415633" y="1511067"/>
            <a:ext cx="5370000" cy="31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075" name="Google Shape;1075;p154"/>
          <p:cNvSpPr txBox="1">
            <a:spLocks noGrp="1"/>
          </p:cNvSpPr>
          <p:nvPr>
            <p:ph type="body" idx="4"/>
          </p:nvPr>
        </p:nvSpPr>
        <p:spPr>
          <a:xfrm>
            <a:off x="6406433" y="5440300"/>
            <a:ext cx="5370000" cy="123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76" name="Google Shape;1076;p15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77" name="Google Shape;1077;p15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078" name="Google Shape;1078;p154"/>
          <p:cNvSpPr txBox="1">
            <a:spLocks noGrp="1"/>
          </p:cNvSpPr>
          <p:nvPr>
            <p:ph type="subTitle" idx="5"/>
          </p:nvPr>
        </p:nvSpPr>
        <p:spPr>
          <a:xfrm>
            <a:off x="415633" y="4777200"/>
            <a:ext cx="5370000" cy="64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9" name="Google Shape;1079;p154"/>
          <p:cNvSpPr txBox="1">
            <a:spLocks noGrp="1"/>
          </p:cNvSpPr>
          <p:nvPr>
            <p:ph type="subTitle" idx="6"/>
          </p:nvPr>
        </p:nvSpPr>
        <p:spPr>
          <a:xfrm>
            <a:off x="6406433" y="4777200"/>
            <a:ext cx="5370000" cy="64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55"/>
          <p:cNvSpPr txBox="1">
            <a:spLocks noGrp="1"/>
          </p:cNvSpPr>
          <p:nvPr>
            <p:ph type="body" idx="1"/>
          </p:nvPr>
        </p:nvSpPr>
        <p:spPr>
          <a:xfrm>
            <a:off x="415600" y="5215600"/>
            <a:ext cx="3502800" cy="1358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82" name="Google Shape;1082;p155"/>
          <p:cNvSpPr>
            <a:spLocks noGrp="1"/>
          </p:cNvSpPr>
          <p:nvPr>
            <p:ph type="pic" idx="2"/>
          </p:nvPr>
        </p:nvSpPr>
        <p:spPr>
          <a:xfrm>
            <a:off x="8273633" y="1504433"/>
            <a:ext cx="35028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1083" name="Google Shape;1083;p155"/>
          <p:cNvSpPr>
            <a:spLocks noGrp="1"/>
          </p:cNvSpPr>
          <p:nvPr>
            <p:ph type="pic" idx="3"/>
          </p:nvPr>
        </p:nvSpPr>
        <p:spPr>
          <a:xfrm>
            <a:off x="415633" y="1504433"/>
            <a:ext cx="35028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1084" name="Google Shape;1084;p155"/>
          <p:cNvSpPr txBox="1">
            <a:spLocks noGrp="1"/>
          </p:cNvSpPr>
          <p:nvPr>
            <p:ph type="body" idx="4"/>
          </p:nvPr>
        </p:nvSpPr>
        <p:spPr>
          <a:xfrm>
            <a:off x="8273633" y="5215600"/>
            <a:ext cx="3502800" cy="1358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85" name="Google Shape;1085;p155"/>
          <p:cNvSpPr>
            <a:spLocks noGrp="1"/>
          </p:cNvSpPr>
          <p:nvPr>
            <p:ph type="pic" idx="5"/>
          </p:nvPr>
        </p:nvSpPr>
        <p:spPr>
          <a:xfrm>
            <a:off x="4340333" y="1504433"/>
            <a:ext cx="35028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1086" name="Google Shape;1086;p155"/>
          <p:cNvSpPr txBox="1">
            <a:spLocks noGrp="1"/>
          </p:cNvSpPr>
          <p:nvPr>
            <p:ph type="body" idx="6"/>
          </p:nvPr>
        </p:nvSpPr>
        <p:spPr>
          <a:xfrm>
            <a:off x="4340333" y="5215600"/>
            <a:ext cx="3502800" cy="1358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87" name="Google Shape;1087;p15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88" name="Google Shape;1088;p1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089" name="Google Shape;1089;p155"/>
          <p:cNvSpPr txBox="1">
            <a:spLocks noGrp="1"/>
          </p:cNvSpPr>
          <p:nvPr>
            <p:ph type="subTitle" idx="7"/>
          </p:nvPr>
        </p:nvSpPr>
        <p:spPr>
          <a:xfrm>
            <a:off x="415633" y="4574000"/>
            <a:ext cx="3502800" cy="64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0" name="Google Shape;1090;p155"/>
          <p:cNvSpPr txBox="1">
            <a:spLocks noGrp="1"/>
          </p:cNvSpPr>
          <p:nvPr>
            <p:ph type="subTitle" idx="8"/>
          </p:nvPr>
        </p:nvSpPr>
        <p:spPr>
          <a:xfrm>
            <a:off x="8273633" y="4574000"/>
            <a:ext cx="3502800" cy="64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55"/>
          <p:cNvSpPr txBox="1">
            <a:spLocks noGrp="1"/>
          </p:cNvSpPr>
          <p:nvPr>
            <p:ph type="subTitle" idx="9"/>
          </p:nvPr>
        </p:nvSpPr>
        <p:spPr>
          <a:xfrm>
            <a:off x="4340333" y="4574000"/>
            <a:ext cx="3502800" cy="64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56"/>
          <p:cNvSpPr>
            <a:spLocks noGrp="1"/>
          </p:cNvSpPr>
          <p:nvPr>
            <p:ph type="pic" idx="2"/>
          </p:nvPr>
        </p:nvSpPr>
        <p:spPr>
          <a:xfrm>
            <a:off x="415600" y="593367"/>
            <a:ext cx="11360700" cy="5624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4" name="Google Shape;1094;p15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5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97" name="Google Shape;1097;p157"/>
          <p:cNvSpPr>
            <a:spLocks noGrp="1"/>
          </p:cNvSpPr>
          <p:nvPr>
            <p:ph type="pic" idx="2"/>
          </p:nvPr>
        </p:nvSpPr>
        <p:spPr>
          <a:xfrm>
            <a:off x="4519467" y="158550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1098" name="Google Shape;1098;p157"/>
          <p:cNvSpPr>
            <a:spLocks noGrp="1"/>
          </p:cNvSpPr>
          <p:nvPr>
            <p:ph type="pic" idx="3"/>
          </p:nvPr>
        </p:nvSpPr>
        <p:spPr>
          <a:xfrm>
            <a:off x="6927913" y="158550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1099" name="Google Shape;1099;p157"/>
          <p:cNvSpPr>
            <a:spLocks noGrp="1"/>
          </p:cNvSpPr>
          <p:nvPr>
            <p:ph type="pic" idx="4"/>
          </p:nvPr>
        </p:nvSpPr>
        <p:spPr>
          <a:xfrm>
            <a:off x="9336360" y="158550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00" name="Google Shape;1100;p157"/>
          <p:cNvSpPr>
            <a:spLocks noGrp="1"/>
          </p:cNvSpPr>
          <p:nvPr>
            <p:ph type="pic" idx="5"/>
          </p:nvPr>
        </p:nvSpPr>
        <p:spPr>
          <a:xfrm>
            <a:off x="4519450" y="2405616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01" name="Google Shape;1101;p157"/>
          <p:cNvSpPr>
            <a:spLocks noGrp="1"/>
          </p:cNvSpPr>
          <p:nvPr>
            <p:ph type="pic" idx="6"/>
          </p:nvPr>
        </p:nvSpPr>
        <p:spPr>
          <a:xfrm>
            <a:off x="6927897" y="2405616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02" name="Google Shape;1102;p157"/>
          <p:cNvSpPr>
            <a:spLocks noGrp="1"/>
          </p:cNvSpPr>
          <p:nvPr>
            <p:ph type="pic" idx="7"/>
          </p:nvPr>
        </p:nvSpPr>
        <p:spPr>
          <a:xfrm>
            <a:off x="9336343" y="2405616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03" name="Google Shape;1103;p157"/>
          <p:cNvSpPr txBox="1">
            <a:spLocks noGrp="1"/>
          </p:cNvSpPr>
          <p:nvPr>
            <p:ph type="title"/>
          </p:nvPr>
        </p:nvSpPr>
        <p:spPr>
          <a:xfrm>
            <a:off x="468733" y="593367"/>
            <a:ext cx="3462300" cy="227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157"/>
          <p:cNvSpPr>
            <a:spLocks noGrp="1"/>
          </p:cNvSpPr>
          <p:nvPr>
            <p:ph type="pic" idx="8"/>
          </p:nvPr>
        </p:nvSpPr>
        <p:spPr>
          <a:xfrm>
            <a:off x="4519450" y="4652649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05" name="Google Shape;1105;p157"/>
          <p:cNvSpPr>
            <a:spLocks noGrp="1"/>
          </p:cNvSpPr>
          <p:nvPr>
            <p:ph type="pic" idx="9"/>
          </p:nvPr>
        </p:nvSpPr>
        <p:spPr>
          <a:xfrm>
            <a:off x="6927897" y="4652649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06" name="Google Shape;1106;p157"/>
          <p:cNvSpPr>
            <a:spLocks noGrp="1"/>
          </p:cNvSpPr>
          <p:nvPr>
            <p:ph type="pic" idx="13"/>
          </p:nvPr>
        </p:nvSpPr>
        <p:spPr>
          <a:xfrm>
            <a:off x="9336343" y="4652649"/>
            <a:ext cx="2191500" cy="204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41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3655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2385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1115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8575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903100" y="2443700"/>
            <a:ext cx="4289700" cy="197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ubTitle" idx="1"/>
          </p:nvPr>
        </p:nvSpPr>
        <p:spPr>
          <a:xfrm>
            <a:off x="5875533" y="525000"/>
            <a:ext cx="5879700" cy="7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2"/>
          </p:nvPr>
        </p:nvSpPr>
        <p:spPr>
          <a:xfrm>
            <a:off x="5875533" y="1535607"/>
            <a:ext cx="5879700" cy="7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3"/>
          </p:nvPr>
        </p:nvSpPr>
        <p:spPr>
          <a:xfrm>
            <a:off x="5875533" y="4567427"/>
            <a:ext cx="5879700" cy="7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4"/>
          </p:nvPr>
        </p:nvSpPr>
        <p:spPr>
          <a:xfrm>
            <a:off x="5875533" y="2546213"/>
            <a:ext cx="5879700" cy="7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5"/>
          </p:nvPr>
        </p:nvSpPr>
        <p:spPr>
          <a:xfrm>
            <a:off x="5875533" y="5578033"/>
            <a:ext cx="5879700" cy="7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6"/>
          </p:nvPr>
        </p:nvSpPr>
        <p:spPr>
          <a:xfrm>
            <a:off x="5875533" y="3556820"/>
            <a:ext cx="5879700" cy="7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9652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>
            <a:spLocks noGrp="1"/>
          </p:cNvSpPr>
          <p:nvPr>
            <p:ph type="pic" idx="2"/>
          </p:nvPr>
        </p:nvSpPr>
        <p:spPr>
          <a:xfrm>
            <a:off x="6656032" y="1537033"/>
            <a:ext cx="5120400" cy="45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644233" y="600033"/>
            <a:ext cx="10912800" cy="1010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644200" y="2983717"/>
            <a:ext cx="4826400" cy="316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body" idx="2"/>
          </p:nvPr>
        </p:nvSpPr>
        <p:spPr>
          <a:xfrm>
            <a:off x="6730667" y="2983717"/>
            <a:ext cx="4826400" cy="316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subTitle" idx="3"/>
          </p:nvPr>
        </p:nvSpPr>
        <p:spPr>
          <a:xfrm>
            <a:off x="644200" y="1781548"/>
            <a:ext cx="4826400" cy="7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subTitle" idx="4"/>
          </p:nvPr>
        </p:nvSpPr>
        <p:spPr>
          <a:xfrm>
            <a:off x="6730667" y="1781548"/>
            <a:ext cx="4826400" cy="7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644233" y="3223333"/>
            <a:ext cx="3273900" cy="316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body" idx="2"/>
          </p:nvPr>
        </p:nvSpPr>
        <p:spPr>
          <a:xfrm>
            <a:off x="4463633" y="3223333"/>
            <a:ext cx="3273900" cy="316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3"/>
          </p:nvPr>
        </p:nvSpPr>
        <p:spPr>
          <a:xfrm>
            <a:off x="8283033" y="3223333"/>
            <a:ext cx="3273900" cy="316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/>
          </p:nvPr>
        </p:nvSpPr>
        <p:spPr>
          <a:xfrm>
            <a:off x="644233" y="600033"/>
            <a:ext cx="10912800" cy="1010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subTitle" idx="4"/>
          </p:nvPr>
        </p:nvSpPr>
        <p:spPr>
          <a:xfrm>
            <a:off x="644233" y="1781533"/>
            <a:ext cx="3273900" cy="103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subTitle" idx="5"/>
          </p:nvPr>
        </p:nvSpPr>
        <p:spPr>
          <a:xfrm>
            <a:off x="4463633" y="1781533"/>
            <a:ext cx="3273900" cy="103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6"/>
          </p:nvPr>
        </p:nvSpPr>
        <p:spPr>
          <a:xfrm>
            <a:off x="8283033" y="1781533"/>
            <a:ext cx="3273900" cy="103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idx="1"/>
          </p:nvPr>
        </p:nvSpPr>
        <p:spPr>
          <a:xfrm>
            <a:off x="488967" y="2345458"/>
            <a:ext cx="5118000" cy="15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body" idx="2"/>
          </p:nvPr>
        </p:nvSpPr>
        <p:spPr>
          <a:xfrm>
            <a:off x="6584967" y="2345458"/>
            <a:ext cx="5118000" cy="15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3"/>
          </p:nvPr>
        </p:nvSpPr>
        <p:spPr>
          <a:xfrm>
            <a:off x="489000" y="4864767"/>
            <a:ext cx="5118000" cy="15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body" idx="4"/>
          </p:nvPr>
        </p:nvSpPr>
        <p:spPr>
          <a:xfrm>
            <a:off x="6585000" y="4864767"/>
            <a:ext cx="5118000" cy="15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489000" y="600033"/>
            <a:ext cx="10912800" cy="1010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5"/>
          </p:nvPr>
        </p:nvSpPr>
        <p:spPr>
          <a:xfrm>
            <a:off x="489017" y="1703876"/>
            <a:ext cx="5118000" cy="64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subTitle" idx="6"/>
          </p:nvPr>
        </p:nvSpPr>
        <p:spPr>
          <a:xfrm>
            <a:off x="6584983" y="1703876"/>
            <a:ext cx="5118000" cy="64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subTitle" idx="7"/>
          </p:nvPr>
        </p:nvSpPr>
        <p:spPr>
          <a:xfrm>
            <a:off x="6585014" y="4223150"/>
            <a:ext cx="5118000" cy="64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subTitle" idx="8"/>
          </p:nvPr>
        </p:nvSpPr>
        <p:spPr>
          <a:xfrm>
            <a:off x="489000" y="4223150"/>
            <a:ext cx="5118000" cy="64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69" name="Google Shape;169;p30"/>
          <p:cNvSpPr>
            <a:spLocks noGrp="1"/>
          </p:cNvSpPr>
          <p:nvPr>
            <p:ph type="pic" idx="2"/>
          </p:nvPr>
        </p:nvSpPr>
        <p:spPr>
          <a:xfrm>
            <a:off x="415600" y="1560567"/>
            <a:ext cx="11360700" cy="465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body" idx="1"/>
          </p:nvPr>
        </p:nvSpPr>
        <p:spPr>
          <a:xfrm>
            <a:off x="415600" y="5440300"/>
            <a:ext cx="5370000" cy="123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2" name="Google Shape;172;p31"/>
          <p:cNvSpPr>
            <a:spLocks noGrp="1"/>
          </p:cNvSpPr>
          <p:nvPr>
            <p:ph type="pic" idx="2"/>
          </p:nvPr>
        </p:nvSpPr>
        <p:spPr>
          <a:xfrm>
            <a:off x="6406433" y="1511067"/>
            <a:ext cx="5370000" cy="31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31"/>
          <p:cNvSpPr>
            <a:spLocks noGrp="1"/>
          </p:cNvSpPr>
          <p:nvPr>
            <p:ph type="pic" idx="3"/>
          </p:nvPr>
        </p:nvSpPr>
        <p:spPr>
          <a:xfrm>
            <a:off x="415633" y="1511067"/>
            <a:ext cx="5370000" cy="31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1"/>
          <p:cNvSpPr txBox="1">
            <a:spLocks noGrp="1"/>
          </p:cNvSpPr>
          <p:nvPr>
            <p:ph type="body" idx="4"/>
          </p:nvPr>
        </p:nvSpPr>
        <p:spPr>
          <a:xfrm>
            <a:off x="6406433" y="5440300"/>
            <a:ext cx="5370000" cy="123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5"/>
          </p:nvPr>
        </p:nvSpPr>
        <p:spPr>
          <a:xfrm>
            <a:off x="415633" y="4777200"/>
            <a:ext cx="5370000" cy="64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6"/>
          </p:nvPr>
        </p:nvSpPr>
        <p:spPr>
          <a:xfrm>
            <a:off x="6406433" y="4777200"/>
            <a:ext cx="5370000" cy="64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body" idx="1"/>
          </p:nvPr>
        </p:nvSpPr>
        <p:spPr>
          <a:xfrm>
            <a:off x="415600" y="5215600"/>
            <a:ext cx="3502800" cy="1358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" name="Google Shape;181;p32"/>
          <p:cNvSpPr>
            <a:spLocks noGrp="1"/>
          </p:cNvSpPr>
          <p:nvPr>
            <p:ph type="pic" idx="2"/>
          </p:nvPr>
        </p:nvSpPr>
        <p:spPr>
          <a:xfrm>
            <a:off x="8273633" y="1504433"/>
            <a:ext cx="35028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2"/>
          <p:cNvSpPr>
            <a:spLocks noGrp="1"/>
          </p:cNvSpPr>
          <p:nvPr>
            <p:ph type="pic" idx="3"/>
          </p:nvPr>
        </p:nvSpPr>
        <p:spPr>
          <a:xfrm>
            <a:off x="415633" y="1504433"/>
            <a:ext cx="35028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32"/>
          <p:cNvSpPr txBox="1">
            <a:spLocks noGrp="1"/>
          </p:cNvSpPr>
          <p:nvPr>
            <p:ph type="body" idx="4"/>
          </p:nvPr>
        </p:nvSpPr>
        <p:spPr>
          <a:xfrm>
            <a:off x="8273633" y="5215600"/>
            <a:ext cx="3502800" cy="1358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4" name="Google Shape;184;p32"/>
          <p:cNvSpPr>
            <a:spLocks noGrp="1"/>
          </p:cNvSpPr>
          <p:nvPr>
            <p:ph type="pic" idx="5"/>
          </p:nvPr>
        </p:nvSpPr>
        <p:spPr>
          <a:xfrm>
            <a:off x="4340333" y="1504433"/>
            <a:ext cx="35028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2"/>
          <p:cNvSpPr txBox="1">
            <a:spLocks noGrp="1"/>
          </p:cNvSpPr>
          <p:nvPr>
            <p:ph type="body" idx="6"/>
          </p:nvPr>
        </p:nvSpPr>
        <p:spPr>
          <a:xfrm>
            <a:off x="4340333" y="5215600"/>
            <a:ext cx="3502800" cy="1358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subTitle" idx="7"/>
          </p:nvPr>
        </p:nvSpPr>
        <p:spPr>
          <a:xfrm>
            <a:off x="415633" y="4574000"/>
            <a:ext cx="3502800" cy="64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9" name="Google Shape;189;p32"/>
          <p:cNvSpPr txBox="1">
            <a:spLocks noGrp="1"/>
          </p:cNvSpPr>
          <p:nvPr>
            <p:ph type="subTitle" idx="8"/>
          </p:nvPr>
        </p:nvSpPr>
        <p:spPr>
          <a:xfrm>
            <a:off x="8273633" y="4574000"/>
            <a:ext cx="3502800" cy="64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0" name="Google Shape;190;p32"/>
          <p:cNvSpPr txBox="1">
            <a:spLocks noGrp="1"/>
          </p:cNvSpPr>
          <p:nvPr>
            <p:ph type="subTitle" idx="9"/>
          </p:nvPr>
        </p:nvSpPr>
        <p:spPr>
          <a:xfrm>
            <a:off x="4340333" y="4574000"/>
            <a:ext cx="3502800" cy="64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>
            <a:spLocks noGrp="1"/>
          </p:cNvSpPr>
          <p:nvPr>
            <p:ph type="pic" idx="2"/>
          </p:nvPr>
        </p:nvSpPr>
        <p:spPr>
          <a:xfrm>
            <a:off x="415600" y="593367"/>
            <a:ext cx="11360700" cy="56244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96" name="Google Shape;196;p34"/>
          <p:cNvSpPr>
            <a:spLocks noGrp="1"/>
          </p:cNvSpPr>
          <p:nvPr>
            <p:ph type="pic" idx="2"/>
          </p:nvPr>
        </p:nvSpPr>
        <p:spPr>
          <a:xfrm>
            <a:off x="4519467" y="158550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4"/>
          <p:cNvSpPr>
            <a:spLocks noGrp="1"/>
          </p:cNvSpPr>
          <p:nvPr>
            <p:ph type="pic" idx="3"/>
          </p:nvPr>
        </p:nvSpPr>
        <p:spPr>
          <a:xfrm>
            <a:off x="6927913" y="158550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34"/>
          <p:cNvSpPr>
            <a:spLocks noGrp="1"/>
          </p:cNvSpPr>
          <p:nvPr>
            <p:ph type="pic" idx="4"/>
          </p:nvPr>
        </p:nvSpPr>
        <p:spPr>
          <a:xfrm>
            <a:off x="9336360" y="158550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34"/>
          <p:cNvSpPr>
            <a:spLocks noGrp="1"/>
          </p:cNvSpPr>
          <p:nvPr>
            <p:ph type="pic" idx="5"/>
          </p:nvPr>
        </p:nvSpPr>
        <p:spPr>
          <a:xfrm>
            <a:off x="4519450" y="2405616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0" name="Google Shape;200;p34"/>
          <p:cNvSpPr>
            <a:spLocks noGrp="1"/>
          </p:cNvSpPr>
          <p:nvPr>
            <p:ph type="pic" idx="6"/>
          </p:nvPr>
        </p:nvSpPr>
        <p:spPr>
          <a:xfrm>
            <a:off x="6927897" y="2405616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4"/>
          <p:cNvSpPr>
            <a:spLocks noGrp="1"/>
          </p:cNvSpPr>
          <p:nvPr>
            <p:ph type="pic" idx="7"/>
          </p:nvPr>
        </p:nvSpPr>
        <p:spPr>
          <a:xfrm>
            <a:off x="9336343" y="2405616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34"/>
          <p:cNvSpPr txBox="1">
            <a:spLocks noGrp="1"/>
          </p:cNvSpPr>
          <p:nvPr>
            <p:ph type="title"/>
          </p:nvPr>
        </p:nvSpPr>
        <p:spPr>
          <a:xfrm>
            <a:off x="468733" y="593367"/>
            <a:ext cx="3462300" cy="227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4"/>
          <p:cNvSpPr>
            <a:spLocks noGrp="1"/>
          </p:cNvSpPr>
          <p:nvPr>
            <p:ph type="pic" idx="8"/>
          </p:nvPr>
        </p:nvSpPr>
        <p:spPr>
          <a:xfrm>
            <a:off x="4519450" y="4652649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34"/>
          <p:cNvSpPr>
            <a:spLocks noGrp="1"/>
          </p:cNvSpPr>
          <p:nvPr>
            <p:ph type="pic" idx="9"/>
          </p:nvPr>
        </p:nvSpPr>
        <p:spPr>
          <a:xfrm>
            <a:off x="6927897" y="4652649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4"/>
          <p:cNvSpPr>
            <a:spLocks noGrp="1"/>
          </p:cNvSpPr>
          <p:nvPr>
            <p:ph type="pic" idx="13"/>
          </p:nvPr>
        </p:nvSpPr>
        <p:spPr>
          <a:xfrm>
            <a:off x="9336343" y="4652649"/>
            <a:ext cx="2191500" cy="204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418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BLANK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929800" y="3910067"/>
            <a:ext cx="10332300" cy="1354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00"/>
              <a:buFont typeface="Hepta Slab Medium"/>
              <a:buNone/>
              <a:defRPr sz="171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00"/>
              <a:buFont typeface="Hepta Slab Medium"/>
              <a:buNone/>
              <a:defRPr sz="171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00"/>
              <a:buFont typeface="Hepta Slab Medium"/>
              <a:buNone/>
              <a:defRPr sz="171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00"/>
              <a:buFont typeface="Hepta Slab Medium"/>
              <a:buNone/>
              <a:defRPr sz="171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00"/>
              <a:buFont typeface="Hepta Slab Medium"/>
              <a:buNone/>
              <a:defRPr sz="171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00"/>
              <a:buFont typeface="Hepta Slab Medium"/>
              <a:buNone/>
              <a:defRPr sz="171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00"/>
              <a:buFont typeface="Hepta Slab Medium"/>
              <a:buNone/>
              <a:defRPr sz="171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00"/>
              <a:buFont typeface="Hepta Slab Medium"/>
              <a:buNone/>
              <a:defRPr sz="171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2"/>
          </p:nvPr>
        </p:nvSpPr>
        <p:spPr>
          <a:xfrm>
            <a:off x="4371000" y="1592600"/>
            <a:ext cx="3450000" cy="26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100"/>
              <a:buNone/>
              <a:defRPr sz="171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100"/>
              <a:buNone/>
              <a:defRPr sz="171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100"/>
              <a:buNone/>
              <a:defRPr sz="171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100"/>
              <a:buNone/>
              <a:defRPr sz="171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100"/>
              <a:buNone/>
              <a:defRPr sz="171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100"/>
              <a:buNone/>
              <a:defRPr sz="171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100"/>
              <a:buNone/>
              <a:defRPr sz="171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100"/>
              <a:buNone/>
              <a:defRPr sz="171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100"/>
              <a:buNone/>
              <a:defRPr sz="171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0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secHead">
  <p:cSld name="SECTION_HEADER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>
            <a:spLocks noGrp="1"/>
          </p:cNvSpPr>
          <p:nvPr>
            <p:ph type="title"/>
          </p:nvPr>
        </p:nvSpPr>
        <p:spPr>
          <a:xfrm>
            <a:off x="843800" y="1499600"/>
            <a:ext cx="10504500" cy="232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Hepta Slab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body" idx="1"/>
          </p:nvPr>
        </p:nvSpPr>
        <p:spPr>
          <a:xfrm>
            <a:off x="5418800" y="5780267"/>
            <a:ext cx="1354500" cy="3549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Char char="●"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Char char="○"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Char char="■"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Char char="●"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Char char="■"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Char char="●"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Char char="○"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Char char="■"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subTitle" idx="2"/>
          </p:nvPr>
        </p:nvSpPr>
        <p:spPr>
          <a:xfrm>
            <a:off x="3810000" y="3869333"/>
            <a:ext cx="5020800" cy="124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/ Content" type="tx">
  <p:cSld name="TITLE_AND_BODY">
    <p:bg>
      <p:bgPr>
        <a:solidFill>
          <a:schemeClr val="accent4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subTitle" idx="1"/>
          </p:nvPr>
        </p:nvSpPr>
        <p:spPr>
          <a:xfrm>
            <a:off x="633433" y="412300"/>
            <a:ext cx="4873500" cy="47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17" name="Google Shape;217;p37"/>
          <p:cNvSpPr txBox="1">
            <a:spLocks noGrp="1"/>
          </p:cNvSpPr>
          <p:nvPr>
            <p:ph type="body" idx="2"/>
          </p:nvPr>
        </p:nvSpPr>
        <p:spPr>
          <a:xfrm>
            <a:off x="948129" y="1307405"/>
            <a:ext cx="1234800" cy="63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6355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Char char="●"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492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365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30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3238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3"/>
          </p:nvPr>
        </p:nvSpPr>
        <p:spPr>
          <a:xfrm>
            <a:off x="2265628" y="1307039"/>
            <a:ext cx="3149700" cy="63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body" idx="4"/>
          </p:nvPr>
        </p:nvSpPr>
        <p:spPr>
          <a:xfrm>
            <a:off x="3047729" y="1634739"/>
            <a:ext cx="2367600" cy="1478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body" idx="5"/>
          </p:nvPr>
        </p:nvSpPr>
        <p:spPr>
          <a:xfrm>
            <a:off x="948129" y="2963555"/>
            <a:ext cx="1234800" cy="63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6355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Char char="●"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492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365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30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3238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subTitle" idx="6"/>
          </p:nvPr>
        </p:nvSpPr>
        <p:spPr>
          <a:xfrm>
            <a:off x="2265628" y="2963188"/>
            <a:ext cx="3149700" cy="63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body" idx="7"/>
          </p:nvPr>
        </p:nvSpPr>
        <p:spPr>
          <a:xfrm>
            <a:off x="3047729" y="3290888"/>
            <a:ext cx="2367600" cy="112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body" idx="8"/>
          </p:nvPr>
        </p:nvSpPr>
        <p:spPr>
          <a:xfrm>
            <a:off x="948129" y="4292123"/>
            <a:ext cx="1234800" cy="63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6355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Char char="●"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492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365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30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3238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subTitle" idx="9"/>
          </p:nvPr>
        </p:nvSpPr>
        <p:spPr>
          <a:xfrm>
            <a:off x="2265628" y="4291757"/>
            <a:ext cx="3149700" cy="63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25" name="Google Shape;225;p37"/>
          <p:cNvSpPr txBox="1">
            <a:spLocks noGrp="1"/>
          </p:cNvSpPr>
          <p:nvPr>
            <p:ph type="body" idx="13"/>
          </p:nvPr>
        </p:nvSpPr>
        <p:spPr>
          <a:xfrm>
            <a:off x="3047729" y="4619457"/>
            <a:ext cx="2367600" cy="112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26" name="Google Shape;226;p37"/>
          <p:cNvSpPr txBox="1">
            <a:spLocks noGrp="1"/>
          </p:cNvSpPr>
          <p:nvPr>
            <p:ph type="body" idx="14"/>
          </p:nvPr>
        </p:nvSpPr>
        <p:spPr>
          <a:xfrm>
            <a:off x="6328774" y="1307405"/>
            <a:ext cx="1234800" cy="63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6355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Char char="●"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492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365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30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3238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227" name="Google Shape;227;p37"/>
          <p:cNvSpPr txBox="1">
            <a:spLocks noGrp="1"/>
          </p:cNvSpPr>
          <p:nvPr>
            <p:ph type="subTitle" idx="15"/>
          </p:nvPr>
        </p:nvSpPr>
        <p:spPr>
          <a:xfrm>
            <a:off x="7646273" y="1307039"/>
            <a:ext cx="3149700" cy="63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28" name="Google Shape;228;p37"/>
          <p:cNvSpPr txBox="1">
            <a:spLocks noGrp="1"/>
          </p:cNvSpPr>
          <p:nvPr>
            <p:ph type="body" idx="16"/>
          </p:nvPr>
        </p:nvSpPr>
        <p:spPr>
          <a:xfrm>
            <a:off x="8428374" y="1634739"/>
            <a:ext cx="2367600" cy="1478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29" name="Google Shape;229;p37"/>
          <p:cNvSpPr txBox="1">
            <a:spLocks noGrp="1"/>
          </p:cNvSpPr>
          <p:nvPr>
            <p:ph type="body" idx="17"/>
          </p:nvPr>
        </p:nvSpPr>
        <p:spPr>
          <a:xfrm>
            <a:off x="6328774" y="2963555"/>
            <a:ext cx="1234800" cy="63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6355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Char char="●"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492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365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30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3238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230" name="Google Shape;230;p37"/>
          <p:cNvSpPr txBox="1">
            <a:spLocks noGrp="1"/>
          </p:cNvSpPr>
          <p:nvPr>
            <p:ph type="subTitle" idx="18"/>
          </p:nvPr>
        </p:nvSpPr>
        <p:spPr>
          <a:xfrm>
            <a:off x="7646273" y="2963188"/>
            <a:ext cx="3149700" cy="63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31" name="Google Shape;231;p37"/>
          <p:cNvSpPr txBox="1">
            <a:spLocks noGrp="1"/>
          </p:cNvSpPr>
          <p:nvPr>
            <p:ph type="body" idx="19"/>
          </p:nvPr>
        </p:nvSpPr>
        <p:spPr>
          <a:xfrm>
            <a:off x="8428374" y="3290888"/>
            <a:ext cx="2367600" cy="112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32" name="Google Shape;232;p37"/>
          <p:cNvSpPr txBox="1">
            <a:spLocks noGrp="1"/>
          </p:cNvSpPr>
          <p:nvPr>
            <p:ph type="body" idx="20"/>
          </p:nvPr>
        </p:nvSpPr>
        <p:spPr>
          <a:xfrm>
            <a:off x="6328774" y="4292123"/>
            <a:ext cx="1234800" cy="63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6355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Char char="●"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3492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3365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330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3238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3111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30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2984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233" name="Google Shape;233;p37"/>
          <p:cNvSpPr txBox="1">
            <a:spLocks noGrp="1"/>
          </p:cNvSpPr>
          <p:nvPr>
            <p:ph type="subTitle" idx="21"/>
          </p:nvPr>
        </p:nvSpPr>
        <p:spPr>
          <a:xfrm>
            <a:off x="7646273" y="4291757"/>
            <a:ext cx="3149700" cy="63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22"/>
          </p:nvPr>
        </p:nvSpPr>
        <p:spPr>
          <a:xfrm>
            <a:off x="8428374" y="4619457"/>
            <a:ext cx="2367600" cy="112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35" name="Google Shape;235;p37"/>
          <p:cNvSpPr txBox="1">
            <a:spLocks noGrp="1"/>
          </p:cNvSpPr>
          <p:nvPr>
            <p:ph type="sldNum" idx="12"/>
          </p:nvPr>
        </p:nvSpPr>
        <p:spPr>
          <a:xfrm>
            <a:off x="11320705" y="334438"/>
            <a:ext cx="465300" cy="2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 sz="1500">
                <a:solidFill>
                  <a:schemeClr val="accent3"/>
                </a:solidFill>
              </a:defRPr>
            </a:lvl1pPr>
            <a:lvl2pPr lvl="1">
              <a:buNone/>
              <a:defRPr sz="1500">
                <a:solidFill>
                  <a:schemeClr val="accent3"/>
                </a:solidFill>
              </a:defRPr>
            </a:lvl2pPr>
            <a:lvl3pPr lvl="2">
              <a:buNone/>
              <a:defRPr sz="1500">
                <a:solidFill>
                  <a:schemeClr val="accent3"/>
                </a:solidFill>
              </a:defRPr>
            </a:lvl3pPr>
            <a:lvl4pPr lvl="3">
              <a:buNone/>
              <a:defRPr sz="1500">
                <a:solidFill>
                  <a:schemeClr val="accent3"/>
                </a:solidFill>
              </a:defRPr>
            </a:lvl4pPr>
            <a:lvl5pPr lvl="4">
              <a:buNone/>
              <a:defRPr sz="1500">
                <a:solidFill>
                  <a:schemeClr val="accent3"/>
                </a:solidFill>
              </a:defRPr>
            </a:lvl5pPr>
            <a:lvl6pPr lvl="5">
              <a:buNone/>
              <a:defRPr sz="1500">
                <a:solidFill>
                  <a:schemeClr val="accent3"/>
                </a:solidFill>
              </a:defRPr>
            </a:lvl6pPr>
            <a:lvl7pPr lvl="6">
              <a:buNone/>
              <a:defRPr sz="1500">
                <a:solidFill>
                  <a:schemeClr val="accent3"/>
                </a:solidFill>
              </a:defRPr>
            </a:lvl7pPr>
            <a:lvl8pPr lvl="7">
              <a:buNone/>
              <a:defRPr sz="1500">
                <a:solidFill>
                  <a:schemeClr val="accent3"/>
                </a:solidFill>
              </a:defRPr>
            </a:lvl8pPr>
            <a:lvl9pPr lvl="8">
              <a:buNone/>
              <a:defRPr sz="15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0">
          <p15:clr>
            <a:srgbClr val="E46962"/>
          </p15:clr>
        </p15:guide>
        <p15:guide id="2" orient="horz" pos="480">
          <p15:clr>
            <a:srgbClr val="E46962"/>
          </p15:clr>
        </p15:guide>
        <p15:guide id="3" orient="horz" pos="1397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mage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/>
          <p:nvPr/>
        </p:nvSpPr>
        <p:spPr>
          <a:xfrm>
            <a:off x="0" y="0"/>
            <a:ext cx="12192000" cy="217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8"/>
          <p:cNvSpPr txBox="1"/>
          <p:nvPr/>
        </p:nvSpPr>
        <p:spPr>
          <a:xfrm>
            <a:off x="8350167" y="1607927"/>
            <a:ext cx="2874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i="1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Lorem ipsum dolor sit amet, consectetur adipiscing elit.</a:t>
            </a:r>
            <a:endParaRPr sz="900" i="1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39" name="Google Shape;239;p38"/>
          <p:cNvSpPr>
            <a:spLocks noGrp="1"/>
          </p:cNvSpPr>
          <p:nvPr>
            <p:ph type="pic" idx="2"/>
          </p:nvPr>
        </p:nvSpPr>
        <p:spPr>
          <a:xfrm>
            <a:off x="5220300" y="2175000"/>
            <a:ext cx="5921700" cy="4013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40" name="Google Shape;240;p38"/>
          <p:cNvSpPr txBox="1">
            <a:spLocks noGrp="1"/>
          </p:cNvSpPr>
          <p:nvPr>
            <p:ph type="body" idx="1"/>
          </p:nvPr>
        </p:nvSpPr>
        <p:spPr>
          <a:xfrm>
            <a:off x="1054867" y="2447200"/>
            <a:ext cx="2792100" cy="112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subTitle" idx="3"/>
          </p:nvPr>
        </p:nvSpPr>
        <p:spPr>
          <a:xfrm>
            <a:off x="1054867" y="696833"/>
            <a:ext cx="5224500" cy="134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Hepta Slab Medium"/>
              <a:buNone/>
              <a:defRPr sz="48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sldNum" idx="12"/>
          </p:nvPr>
        </p:nvSpPr>
        <p:spPr>
          <a:xfrm>
            <a:off x="11320705" y="334438"/>
            <a:ext cx="465300" cy="2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 sz="1500">
                <a:solidFill>
                  <a:schemeClr val="accent3"/>
                </a:solidFill>
              </a:defRPr>
            </a:lvl1pPr>
            <a:lvl2pPr lvl="1">
              <a:buNone/>
              <a:defRPr sz="1500">
                <a:solidFill>
                  <a:schemeClr val="accent3"/>
                </a:solidFill>
              </a:defRPr>
            </a:lvl2pPr>
            <a:lvl3pPr lvl="2">
              <a:buNone/>
              <a:defRPr sz="1500">
                <a:solidFill>
                  <a:schemeClr val="accent3"/>
                </a:solidFill>
              </a:defRPr>
            </a:lvl3pPr>
            <a:lvl4pPr lvl="3">
              <a:buNone/>
              <a:defRPr sz="1500">
                <a:solidFill>
                  <a:schemeClr val="accent3"/>
                </a:solidFill>
              </a:defRPr>
            </a:lvl4pPr>
            <a:lvl5pPr lvl="4">
              <a:buNone/>
              <a:defRPr sz="1500">
                <a:solidFill>
                  <a:schemeClr val="accent3"/>
                </a:solidFill>
              </a:defRPr>
            </a:lvl5pPr>
            <a:lvl6pPr lvl="5">
              <a:buNone/>
              <a:defRPr sz="1500">
                <a:solidFill>
                  <a:schemeClr val="accent3"/>
                </a:solidFill>
              </a:defRPr>
            </a:lvl6pPr>
            <a:lvl7pPr lvl="6">
              <a:buNone/>
              <a:defRPr sz="1500">
                <a:solidFill>
                  <a:schemeClr val="accent3"/>
                </a:solidFill>
              </a:defRPr>
            </a:lvl7pPr>
            <a:lvl8pPr lvl="7">
              <a:buNone/>
              <a:defRPr sz="1500">
                <a:solidFill>
                  <a:schemeClr val="accent3"/>
                </a:solidFill>
              </a:defRPr>
            </a:lvl8pPr>
            <a:lvl9pPr lvl="8">
              <a:buNone/>
              <a:defRPr sz="15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text">
  <p:cSld name="TITLE_AND_TWO_COLUMNS_1">
    <p:bg>
      <p:bgPr>
        <a:solidFill>
          <a:schemeClr val="dk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/>
          <p:nvPr/>
        </p:nvSpPr>
        <p:spPr>
          <a:xfrm>
            <a:off x="0" y="0"/>
            <a:ext cx="12192000" cy="217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9"/>
          <p:cNvSpPr txBox="1">
            <a:spLocks noGrp="1"/>
          </p:cNvSpPr>
          <p:nvPr>
            <p:ph type="subTitle" idx="1"/>
          </p:nvPr>
        </p:nvSpPr>
        <p:spPr>
          <a:xfrm>
            <a:off x="1054867" y="696833"/>
            <a:ext cx="6897600" cy="130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Hepta Slab Medium"/>
              <a:buNone/>
              <a:defRPr sz="48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46" name="Google Shape;246;p39"/>
          <p:cNvSpPr txBox="1">
            <a:spLocks noGrp="1"/>
          </p:cNvSpPr>
          <p:nvPr>
            <p:ph type="body" idx="2"/>
          </p:nvPr>
        </p:nvSpPr>
        <p:spPr>
          <a:xfrm>
            <a:off x="913933" y="2907933"/>
            <a:ext cx="4772700" cy="3180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39"/>
          <p:cNvSpPr txBox="1">
            <a:spLocks noGrp="1"/>
          </p:cNvSpPr>
          <p:nvPr>
            <p:ph type="body" idx="3"/>
          </p:nvPr>
        </p:nvSpPr>
        <p:spPr>
          <a:xfrm>
            <a:off x="6134770" y="2907933"/>
            <a:ext cx="4772700" cy="3180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39"/>
          <p:cNvSpPr txBox="1">
            <a:spLocks noGrp="1"/>
          </p:cNvSpPr>
          <p:nvPr>
            <p:ph type="sldNum" idx="12"/>
          </p:nvPr>
        </p:nvSpPr>
        <p:spPr>
          <a:xfrm>
            <a:off x="11320705" y="334438"/>
            <a:ext cx="465300" cy="2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 sz="1500">
                <a:solidFill>
                  <a:schemeClr val="accent3"/>
                </a:solidFill>
              </a:defRPr>
            </a:lvl1pPr>
            <a:lvl2pPr lvl="1">
              <a:buNone/>
              <a:defRPr sz="1500">
                <a:solidFill>
                  <a:schemeClr val="accent3"/>
                </a:solidFill>
              </a:defRPr>
            </a:lvl2pPr>
            <a:lvl3pPr lvl="2">
              <a:buNone/>
              <a:defRPr sz="1500">
                <a:solidFill>
                  <a:schemeClr val="accent3"/>
                </a:solidFill>
              </a:defRPr>
            </a:lvl3pPr>
            <a:lvl4pPr lvl="3">
              <a:buNone/>
              <a:defRPr sz="1500">
                <a:solidFill>
                  <a:schemeClr val="accent3"/>
                </a:solidFill>
              </a:defRPr>
            </a:lvl4pPr>
            <a:lvl5pPr lvl="4">
              <a:buNone/>
              <a:defRPr sz="1500">
                <a:solidFill>
                  <a:schemeClr val="accent3"/>
                </a:solidFill>
              </a:defRPr>
            </a:lvl5pPr>
            <a:lvl6pPr lvl="5">
              <a:buNone/>
              <a:defRPr sz="1500">
                <a:solidFill>
                  <a:schemeClr val="accent3"/>
                </a:solidFill>
              </a:defRPr>
            </a:lvl6pPr>
            <a:lvl7pPr lvl="6">
              <a:buNone/>
              <a:defRPr sz="1500">
                <a:solidFill>
                  <a:schemeClr val="accent3"/>
                </a:solidFill>
              </a:defRPr>
            </a:lvl7pPr>
            <a:lvl8pPr lvl="7">
              <a:buNone/>
              <a:defRPr sz="1500">
                <a:solidFill>
                  <a:schemeClr val="accent3"/>
                </a:solidFill>
              </a:defRPr>
            </a:lvl8pPr>
            <a:lvl9pPr lvl="8">
              <a:buNone/>
              <a:defRPr sz="15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/ Company Overview" type="titleOnly">
  <p:cSld name="TITLE_ONLY">
    <p:bg>
      <p:bgPr>
        <a:solidFill>
          <a:schemeClr val="accent4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>
            <a:spLocks noGrp="1"/>
          </p:cNvSpPr>
          <p:nvPr>
            <p:ph type="pic" idx="2"/>
          </p:nvPr>
        </p:nvSpPr>
        <p:spPr>
          <a:xfrm>
            <a:off x="1054867" y="697200"/>
            <a:ext cx="1726500" cy="25581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40"/>
          <p:cNvSpPr>
            <a:spLocks noGrp="1"/>
          </p:cNvSpPr>
          <p:nvPr>
            <p:ph type="pic" idx="3"/>
          </p:nvPr>
        </p:nvSpPr>
        <p:spPr>
          <a:xfrm>
            <a:off x="3140500" y="697200"/>
            <a:ext cx="1726500" cy="25581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0"/>
          <p:cNvSpPr>
            <a:spLocks noGrp="1"/>
          </p:cNvSpPr>
          <p:nvPr>
            <p:ph type="pic" idx="4"/>
          </p:nvPr>
        </p:nvSpPr>
        <p:spPr>
          <a:xfrm>
            <a:off x="5228417" y="697200"/>
            <a:ext cx="1726500" cy="2558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" name="Google Shape;253;p40"/>
          <p:cNvSpPr>
            <a:spLocks noGrp="1"/>
          </p:cNvSpPr>
          <p:nvPr>
            <p:ph type="pic" idx="5"/>
          </p:nvPr>
        </p:nvSpPr>
        <p:spPr>
          <a:xfrm>
            <a:off x="7322117" y="697200"/>
            <a:ext cx="1726500" cy="2558100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40"/>
          <p:cNvSpPr txBox="1">
            <a:spLocks noGrp="1"/>
          </p:cNvSpPr>
          <p:nvPr>
            <p:ph type="body" idx="1"/>
          </p:nvPr>
        </p:nvSpPr>
        <p:spPr>
          <a:xfrm>
            <a:off x="907800" y="4591800"/>
            <a:ext cx="4099500" cy="137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Char char="●"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marL="914400" lvl="1" indent="-4635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Char char="○"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marL="1371600" lvl="2" indent="-4635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Char char="■"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marL="1828800" lvl="3" indent="-4635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Char char="●"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marL="2286000" lvl="4" indent="-4635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Char char="○"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marL="2743200" lvl="5" indent="-4635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Char char="■"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marL="3200400" lvl="6" indent="-4635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Char char="●"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marL="3657600" lvl="7" indent="-4635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Char char="○"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marL="4114800" lvl="8" indent="-4635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Char char="■"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255" name="Google Shape;255;p40"/>
          <p:cNvSpPr txBox="1">
            <a:spLocks noGrp="1"/>
          </p:cNvSpPr>
          <p:nvPr>
            <p:ph type="body" idx="6"/>
          </p:nvPr>
        </p:nvSpPr>
        <p:spPr>
          <a:xfrm>
            <a:off x="5498533" y="4591800"/>
            <a:ext cx="5373600" cy="155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56" name="Google Shape;256;p40"/>
          <p:cNvSpPr txBox="1">
            <a:spLocks noGrp="1"/>
          </p:cNvSpPr>
          <p:nvPr>
            <p:ph type="body" idx="7"/>
          </p:nvPr>
        </p:nvSpPr>
        <p:spPr>
          <a:xfrm>
            <a:off x="940117" y="3649694"/>
            <a:ext cx="1726500" cy="34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57" name="Google Shape;257;p40"/>
          <p:cNvSpPr txBox="1">
            <a:spLocks noGrp="1"/>
          </p:cNvSpPr>
          <p:nvPr>
            <p:ph type="body" idx="8"/>
          </p:nvPr>
        </p:nvSpPr>
        <p:spPr>
          <a:xfrm>
            <a:off x="3011851" y="3649694"/>
            <a:ext cx="1726500" cy="34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58" name="Google Shape;258;p40"/>
          <p:cNvSpPr txBox="1">
            <a:spLocks noGrp="1"/>
          </p:cNvSpPr>
          <p:nvPr>
            <p:ph type="body" idx="9"/>
          </p:nvPr>
        </p:nvSpPr>
        <p:spPr>
          <a:xfrm>
            <a:off x="5103351" y="3649694"/>
            <a:ext cx="1726500" cy="34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59" name="Google Shape;259;p40"/>
          <p:cNvSpPr txBox="1">
            <a:spLocks noGrp="1"/>
          </p:cNvSpPr>
          <p:nvPr>
            <p:ph type="body" idx="13"/>
          </p:nvPr>
        </p:nvSpPr>
        <p:spPr>
          <a:xfrm>
            <a:off x="7193484" y="3649694"/>
            <a:ext cx="1726500" cy="34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60" name="Google Shape;260;p40"/>
          <p:cNvSpPr txBox="1">
            <a:spLocks noGrp="1"/>
          </p:cNvSpPr>
          <p:nvPr>
            <p:ph type="body" idx="14"/>
          </p:nvPr>
        </p:nvSpPr>
        <p:spPr>
          <a:xfrm>
            <a:off x="940121" y="3285498"/>
            <a:ext cx="1726500" cy="34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●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○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■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●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○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■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●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○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■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61" name="Google Shape;261;p40"/>
          <p:cNvSpPr txBox="1">
            <a:spLocks noGrp="1"/>
          </p:cNvSpPr>
          <p:nvPr>
            <p:ph type="body" idx="15"/>
          </p:nvPr>
        </p:nvSpPr>
        <p:spPr>
          <a:xfrm>
            <a:off x="3011855" y="3285498"/>
            <a:ext cx="1726500" cy="34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●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○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■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●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○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■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●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○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■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62" name="Google Shape;262;p40"/>
          <p:cNvSpPr txBox="1">
            <a:spLocks noGrp="1"/>
          </p:cNvSpPr>
          <p:nvPr>
            <p:ph type="body" idx="16"/>
          </p:nvPr>
        </p:nvSpPr>
        <p:spPr>
          <a:xfrm>
            <a:off x="5102671" y="3285498"/>
            <a:ext cx="1726500" cy="34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●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○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■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●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○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■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●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○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■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63" name="Google Shape;263;p40"/>
          <p:cNvSpPr txBox="1">
            <a:spLocks noGrp="1"/>
          </p:cNvSpPr>
          <p:nvPr>
            <p:ph type="body" idx="17"/>
          </p:nvPr>
        </p:nvSpPr>
        <p:spPr>
          <a:xfrm>
            <a:off x="7194838" y="3285498"/>
            <a:ext cx="1726500" cy="34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●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○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■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●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○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■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●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○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Medium"/>
              <a:buChar char="■"/>
              <a:defRPr sz="9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64" name="Google Shape;264;p40"/>
          <p:cNvSpPr txBox="1">
            <a:spLocks noGrp="1"/>
          </p:cNvSpPr>
          <p:nvPr>
            <p:ph type="sldNum" idx="12"/>
          </p:nvPr>
        </p:nvSpPr>
        <p:spPr>
          <a:xfrm>
            <a:off x="11320705" y="334438"/>
            <a:ext cx="465300" cy="2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 sz="1500">
                <a:solidFill>
                  <a:schemeClr val="accent3"/>
                </a:solidFill>
              </a:defRPr>
            </a:lvl1pPr>
            <a:lvl2pPr lvl="1">
              <a:buNone/>
              <a:defRPr sz="1500">
                <a:solidFill>
                  <a:schemeClr val="accent3"/>
                </a:solidFill>
              </a:defRPr>
            </a:lvl2pPr>
            <a:lvl3pPr lvl="2">
              <a:buNone/>
              <a:defRPr sz="1500">
                <a:solidFill>
                  <a:schemeClr val="accent3"/>
                </a:solidFill>
              </a:defRPr>
            </a:lvl3pPr>
            <a:lvl4pPr lvl="3">
              <a:buNone/>
              <a:defRPr sz="1500">
                <a:solidFill>
                  <a:schemeClr val="accent3"/>
                </a:solidFill>
              </a:defRPr>
            </a:lvl4pPr>
            <a:lvl5pPr lvl="4">
              <a:buNone/>
              <a:defRPr sz="1500">
                <a:solidFill>
                  <a:schemeClr val="accent3"/>
                </a:solidFill>
              </a:defRPr>
            </a:lvl5pPr>
            <a:lvl6pPr lvl="5">
              <a:buNone/>
              <a:defRPr sz="1500">
                <a:solidFill>
                  <a:schemeClr val="accent3"/>
                </a:solidFill>
              </a:defRPr>
            </a:lvl6pPr>
            <a:lvl7pPr lvl="6">
              <a:buNone/>
              <a:defRPr sz="1500">
                <a:solidFill>
                  <a:schemeClr val="accent3"/>
                </a:solidFill>
              </a:defRPr>
            </a:lvl7pPr>
            <a:lvl8pPr lvl="7">
              <a:buNone/>
              <a:defRPr sz="1500">
                <a:solidFill>
                  <a:schemeClr val="accent3"/>
                </a:solidFill>
              </a:defRPr>
            </a:lvl8pPr>
            <a:lvl9pPr lvl="8">
              <a:buNone/>
              <a:defRPr sz="15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itive Landscape">
  <p:cSld name="ONE_COLUMN_TEXT">
    <p:bg>
      <p:bgPr>
        <a:solidFill>
          <a:schemeClr val="dk1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>
            <a:spLocks noGrp="1"/>
          </p:cNvSpPr>
          <p:nvPr>
            <p:ph type="body" idx="1"/>
          </p:nvPr>
        </p:nvSpPr>
        <p:spPr>
          <a:xfrm>
            <a:off x="1054867" y="984033"/>
            <a:ext cx="5224500" cy="2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Font typeface="Barlow"/>
              <a:buChar char="●"/>
              <a:defRPr sz="15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Font typeface="Barlow"/>
              <a:buChar char="○"/>
              <a:defRPr sz="15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Font typeface="Barlow"/>
              <a:buChar char="■"/>
              <a:defRPr sz="1500"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Font typeface="Barlow"/>
              <a:buChar char="●"/>
              <a:defRPr sz="1500"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Font typeface="Barlow"/>
              <a:buChar char="■"/>
              <a:defRPr sz="1500"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Font typeface="Barlow"/>
              <a:buChar char="●"/>
              <a:defRPr sz="1500"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Font typeface="Barlow"/>
              <a:buChar char="○"/>
              <a:defRPr sz="1500"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Font typeface="Barlow"/>
              <a:buChar char="■"/>
              <a:defRPr sz="1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67" name="Google Shape;267;p41"/>
          <p:cNvSpPr txBox="1">
            <a:spLocks noGrp="1"/>
          </p:cNvSpPr>
          <p:nvPr>
            <p:ph type="subTitle" idx="2"/>
          </p:nvPr>
        </p:nvSpPr>
        <p:spPr>
          <a:xfrm>
            <a:off x="1054867" y="696833"/>
            <a:ext cx="5224500" cy="28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68" name="Google Shape;268;p41"/>
          <p:cNvSpPr txBox="1">
            <a:spLocks noGrp="1"/>
          </p:cNvSpPr>
          <p:nvPr>
            <p:ph type="sldNum" idx="12"/>
          </p:nvPr>
        </p:nvSpPr>
        <p:spPr>
          <a:xfrm>
            <a:off x="11320705" y="334438"/>
            <a:ext cx="465300" cy="2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 sz="1500">
                <a:solidFill>
                  <a:schemeClr val="accent3"/>
                </a:solidFill>
              </a:defRPr>
            </a:lvl1pPr>
            <a:lvl2pPr lvl="1">
              <a:buNone/>
              <a:defRPr sz="1500">
                <a:solidFill>
                  <a:schemeClr val="accent3"/>
                </a:solidFill>
              </a:defRPr>
            </a:lvl2pPr>
            <a:lvl3pPr lvl="2">
              <a:buNone/>
              <a:defRPr sz="1500">
                <a:solidFill>
                  <a:schemeClr val="accent3"/>
                </a:solidFill>
              </a:defRPr>
            </a:lvl3pPr>
            <a:lvl4pPr lvl="3">
              <a:buNone/>
              <a:defRPr sz="1500">
                <a:solidFill>
                  <a:schemeClr val="accent3"/>
                </a:solidFill>
              </a:defRPr>
            </a:lvl4pPr>
            <a:lvl5pPr lvl="4">
              <a:buNone/>
              <a:defRPr sz="1500">
                <a:solidFill>
                  <a:schemeClr val="accent3"/>
                </a:solidFill>
              </a:defRPr>
            </a:lvl5pPr>
            <a:lvl6pPr lvl="5">
              <a:buNone/>
              <a:defRPr sz="1500">
                <a:solidFill>
                  <a:schemeClr val="accent3"/>
                </a:solidFill>
              </a:defRPr>
            </a:lvl6pPr>
            <a:lvl7pPr lvl="6">
              <a:buNone/>
              <a:defRPr sz="1500">
                <a:solidFill>
                  <a:schemeClr val="accent3"/>
                </a:solidFill>
              </a:defRPr>
            </a:lvl7pPr>
            <a:lvl8pPr lvl="7">
              <a:buNone/>
              <a:defRPr sz="1500">
                <a:solidFill>
                  <a:schemeClr val="accent3"/>
                </a:solidFill>
              </a:defRPr>
            </a:lvl8pPr>
            <a:lvl9pPr lvl="8">
              <a:buNone/>
              <a:defRPr sz="15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Trends + Data">
  <p:cSld name="MAIN_POINT">
    <p:bg>
      <p:bgPr>
        <a:solidFill>
          <a:schemeClr val="dk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>
            <a:spLocks noGrp="1"/>
          </p:cNvSpPr>
          <p:nvPr>
            <p:ph type="subTitle" idx="1"/>
          </p:nvPr>
        </p:nvSpPr>
        <p:spPr>
          <a:xfrm>
            <a:off x="920333" y="554167"/>
            <a:ext cx="1682400" cy="36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71" name="Google Shape;271;p42"/>
          <p:cNvSpPr txBox="1">
            <a:spLocks noGrp="1"/>
          </p:cNvSpPr>
          <p:nvPr>
            <p:ph type="subTitle" idx="2"/>
          </p:nvPr>
        </p:nvSpPr>
        <p:spPr>
          <a:xfrm>
            <a:off x="640560" y="387502"/>
            <a:ext cx="4789500" cy="44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9pPr>
          </a:lstStyle>
          <a:p>
            <a:endParaRPr/>
          </a:p>
        </p:txBody>
      </p:sp>
      <p:sp>
        <p:nvSpPr>
          <p:cNvPr id="272" name="Google Shape;272;p42"/>
          <p:cNvSpPr txBox="1">
            <a:spLocks noGrp="1"/>
          </p:cNvSpPr>
          <p:nvPr>
            <p:ph type="body" idx="3"/>
          </p:nvPr>
        </p:nvSpPr>
        <p:spPr>
          <a:xfrm>
            <a:off x="640567" y="712367"/>
            <a:ext cx="6504300" cy="25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73" name="Google Shape;273;p42"/>
          <p:cNvSpPr txBox="1">
            <a:spLocks noGrp="1"/>
          </p:cNvSpPr>
          <p:nvPr>
            <p:ph type="sldNum" idx="12"/>
          </p:nvPr>
        </p:nvSpPr>
        <p:spPr>
          <a:xfrm>
            <a:off x="11320705" y="334438"/>
            <a:ext cx="465300" cy="2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 sz="15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 sz="15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 sz="15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 sz="15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 sz="15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 sz="15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 sz="15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 sz="15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 sz="15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0">
          <p15:clr>
            <a:srgbClr val="E46962"/>
          </p15:clr>
        </p15:guide>
        <p15:guide id="2" orient="horz" pos="463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WOT Analysis">
  <p:cSld name="CUSTOM_14">
    <p:bg>
      <p:bgPr>
        <a:solidFill>
          <a:schemeClr val="dk1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>
            <a:spLocks noGrp="1"/>
          </p:cNvSpPr>
          <p:nvPr>
            <p:ph type="title"/>
          </p:nvPr>
        </p:nvSpPr>
        <p:spPr>
          <a:xfrm>
            <a:off x="965147" y="2112983"/>
            <a:ext cx="3560700" cy="42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76" name="Google Shape;276;p43"/>
          <p:cNvSpPr txBox="1">
            <a:spLocks noGrp="1"/>
          </p:cNvSpPr>
          <p:nvPr>
            <p:ph type="title" idx="2"/>
          </p:nvPr>
        </p:nvSpPr>
        <p:spPr>
          <a:xfrm>
            <a:off x="965147" y="3187974"/>
            <a:ext cx="3560700" cy="42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77" name="Google Shape;277;p43"/>
          <p:cNvSpPr txBox="1">
            <a:spLocks noGrp="1"/>
          </p:cNvSpPr>
          <p:nvPr>
            <p:ph type="title" idx="3"/>
          </p:nvPr>
        </p:nvSpPr>
        <p:spPr>
          <a:xfrm>
            <a:off x="965147" y="4210575"/>
            <a:ext cx="3560700" cy="42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78" name="Google Shape;278;p43"/>
          <p:cNvSpPr txBox="1">
            <a:spLocks noGrp="1"/>
          </p:cNvSpPr>
          <p:nvPr>
            <p:ph type="title" idx="4"/>
          </p:nvPr>
        </p:nvSpPr>
        <p:spPr>
          <a:xfrm>
            <a:off x="965147" y="5273206"/>
            <a:ext cx="3560700" cy="42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Medium"/>
              <a:buNone/>
              <a:defRPr sz="20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79" name="Google Shape;279;p43"/>
          <p:cNvSpPr txBox="1">
            <a:spLocks noGrp="1"/>
          </p:cNvSpPr>
          <p:nvPr>
            <p:ph type="subTitle" idx="1"/>
          </p:nvPr>
        </p:nvSpPr>
        <p:spPr>
          <a:xfrm>
            <a:off x="640560" y="387502"/>
            <a:ext cx="4789500" cy="44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80" name="Google Shape;280;p43"/>
          <p:cNvSpPr txBox="1">
            <a:spLocks noGrp="1"/>
          </p:cNvSpPr>
          <p:nvPr>
            <p:ph type="body" idx="5"/>
          </p:nvPr>
        </p:nvSpPr>
        <p:spPr>
          <a:xfrm>
            <a:off x="640567" y="813967"/>
            <a:ext cx="6504300" cy="5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81" name="Google Shape;281;p43"/>
          <p:cNvSpPr txBox="1">
            <a:spLocks noGrp="1"/>
          </p:cNvSpPr>
          <p:nvPr>
            <p:ph type="sldNum" idx="12"/>
          </p:nvPr>
        </p:nvSpPr>
        <p:spPr>
          <a:xfrm>
            <a:off x="11320705" y="334438"/>
            <a:ext cx="465300" cy="2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 sz="1500">
                <a:solidFill>
                  <a:schemeClr val="accent3"/>
                </a:solidFill>
              </a:defRPr>
            </a:lvl1pPr>
            <a:lvl2pPr lvl="1">
              <a:buNone/>
              <a:defRPr sz="1500">
                <a:solidFill>
                  <a:schemeClr val="accent3"/>
                </a:solidFill>
              </a:defRPr>
            </a:lvl2pPr>
            <a:lvl3pPr lvl="2">
              <a:buNone/>
              <a:defRPr sz="1500">
                <a:solidFill>
                  <a:schemeClr val="accent3"/>
                </a:solidFill>
              </a:defRPr>
            </a:lvl3pPr>
            <a:lvl4pPr lvl="3">
              <a:buNone/>
              <a:defRPr sz="1500">
                <a:solidFill>
                  <a:schemeClr val="accent3"/>
                </a:solidFill>
              </a:defRPr>
            </a:lvl4pPr>
            <a:lvl5pPr lvl="4">
              <a:buNone/>
              <a:defRPr sz="1500">
                <a:solidFill>
                  <a:schemeClr val="accent3"/>
                </a:solidFill>
              </a:defRPr>
            </a:lvl5pPr>
            <a:lvl6pPr lvl="5">
              <a:buNone/>
              <a:defRPr sz="1500">
                <a:solidFill>
                  <a:schemeClr val="accent3"/>
                </a:solidFill>
              </a:defRPr>
            </a:lvl6pPr>
            <a:lvl7pPr lvl="6">
              <a:buNone/>
              <a:defRPr sz="1500">
                <a:solidFill>
                  <a:schemeClr val="accent3"/>
                </a:solidFill>
              </a:defRPr>
            </a:lvl7pPr>
            <a:lvl8pPr lvl="7">
              <a:buNone/>
              <a:defRPr sz="1500">
                <a:solidFill>
                  <a:schemeClr val="accent3"/>
                </a:solidFill>
              </a:defRPr>
            </a:lvl8pPr>
            <a:lvl9pPr lvl="8">
              <a:buNone/>
              <a:defRPr sz="1500"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/ Thank You">
  <p:cSld name="CUSTOM_13">
    <p:bg>
      <p:bgPr>
        <a:solidFill>
          <a:schemeClr val="lt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606962" y="1761500"/>
            <a:ext cx="6792900" cy="23331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84" name="Google Shape;284;p44"/>
          <p:cNvSpPr txBox="1">
            <a:spLocks noGrp="1"/>
          </p:cNvSpPr>
          <p:nvPr>
            <p:ph type="body" idx="1"/>
          </p:nvPr>
        </p:nvSpPr>
        <p:spPr>
          <a:xfrm>
            <a:off x="756038" y="6000538"/>
            <a:ext cx="1354500" cy="3549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Char char="●"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Char char="○"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Char char="■"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Char char="●"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Char char="■"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Char char="●"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Char char="○"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Char char="■"/>
              <a:defRPr sz="15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285" name="Google Shape;285;p4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TITLE_AND_DESCRIPTION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>
            <a:spLocks noGrp="1"/>
          </p:cNvSpPr>
          <p:nvPr>
            <p:ph type="title"/>
          </p:nvPr>
        </p:nvSpPr>
        <p:spPr>
          <a:xfrm>
            <a:off x="929800" y="3910067"/>
            <a:ext cx="10332300" cy="1354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Hepta Slab Medium"/>
              <a:buNone/>
              <a:defRPr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100"/>
              <a:buFont typeface="Hepta Slab Medium"/>
              <a:buNone/>
              <a:defRPr sz="171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100"/>
              <a:buFont typeface="Hepta Slab Medium"/>
              <a:buNone/>
              <a:defRPr sz="171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100"/>
              <a:buFont typeface="Hepta Slab Medium"/>
              <a:buNone/>
              <a:defRPr sz="171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100"/>
              <a:buFont typeface="Hepta Slab Medium"/>
              <a:buNone/>
              <a:defRPr sz="171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100"/>
              <a:buFont typeface="Hepta Slab Medium"/>
              <a:buNone/>
              <a:defRPr sz="171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100"/>
              <a:buFont typeface="Hepta Slab Medium"/>
              <a:buNone/>
              <a:defRPr sz="171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100"/>
              <a:buFont typeface="Hepta Slab Medium"/>
              <a:buNone/>
              <a:defRPr sz="171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100"/>
              <a:buFont typeface="Hepta Slab Medium"/>
              <a:buNone/>
              <a:defRPr sz="171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title" idx="2"/>
          </p:nvPr>
        </p:nvSpPr>
        <p:spPr>
          <a:xfrm>
            <a:off x="4371000" y="1592600"/>
            <a:ext cx="3450000" cy="26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100"/>
              <a:buNone/>
              <a:defRPr sz="171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100"/>
              <a:buNone/>
              <a:defRPr sz="171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100"/>
              <a:buNone/>
              <a:defRPr sz="171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100"/>
              <a:buNone/>
              <a:defRPr sz="171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100"/>
              <a:buNone/>
              <a:defRPr sz="171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100"/>
              <a:buNone/>
              <a:defRPr sz="171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100"/>
              <a:buNone/>
              <a:defRPr sz="171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100"/>
              <a:buNone/>
              <a:defRPr sz="171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100"/>
              <a:buNone/>
              <a:defRPr sz="171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Size / Pie Graph">
  <p:cSld name="CAPTION_ONLY">
    <p:bg>
      <p:bgPr>
        <a:solidFill>
          <a:schemeClr val="dk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/>
          <p:nvPr/>
        </p:nvSpPr>
        <p:spPr>
          <a:xfrm>
            <a:off x="0" y="0"/>
            <a:ext cx="12192000" cy="217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6"/>
          <p:cNvSpPr txBox="1">
            <a:spLocks noGrp="1"/>
          </p:cNvSpPr>
          <p:nvPr>
            <p:ph type="subTitle" idx="1"/>
          </p:nvPr>
        </p:nvSpPr>
        <p:spPr>
          <a:xfrm>
            <a:off x="1054867" y="696833"/>
            <a:ext cx="6636300" cy="147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pta Slab Medium"/>
              <a:buNone/>
              <a:defRPr sz="48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293" name="Google Shape;293;p46"/>
          <p:cNvSpPr txBox="1">
            <a:spLocks noGrp="1"/>
          </p:cNvSpPr>
          <p:nvPr>
            <p:ph type="body" idx="2"/>
          </p:nvPr>
        </p:nvSpPr>
        <p:spPr>
          <a:xfrm>
            <a:off x="953267" y="2652033"/>
            <a:ext cx="3723300" cy="373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sldNum" idx="12"/>
          </p:nvPr>
        </p:nvSpPr>
        <p:spPr>
          <a:xfrm>
            <a:off x="11320705" y="334438"/>
            <a:ext cx="465300" cy="2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 sz="1500">
                <a:solidFill>
                  <a:schemeClr val="dk2"/>
                </a:solidFill>
              </a:defRPr>
            </a:lvl1pPr>
            <a:lvl2pPr lvl="1">
              <a:buNone/>
              <a:defRPr sz="1500">
                <a:solidFill>
                  <a:schemeClr val="dk2"/>
                </a:solidFill>
              </a:defRPr>
            </a:lvl2pPr>
            <a:lvl3pPr lvl="2">
              <a:buNone/>
              <a:defRPr sz="1500">
                <a:solidFill>
                  <a:schemeClr val="dk2"/>
                </a:solidFill>
              </a:defRPr>
            </a:lvl3pPr>
            <a:lvl4pPr lvl="3">
              <a:buNone/>
              <a:defRPr sz="1500">
                <a:solidFill>
                  <a:schemeClr val="dk2"/>
                </a:solidFill>
              </a:defRPr>
            </a:lvl4pPr>
            <a:lvl5pPr lvl="4">
              <a:buNone/>
              <a:defRPr sz="1500">
                <a:solidFill>
                  <a:schemeClr val="dk2"/>
                </a:solidFill>
              </a:defRPr>
            </a:lvl5pPr>
            <a:lvl6pPr lvl="5">
              <a:buNone/>
              <a:defRPr sz="1500">
                <a:solidFill>
                  <a:schemeClr val="dk2"/>
                </a:solidFill>
              </a:defRPr>
            </a:lvl6pPr>
            <a:lvl7pPr lvl="6">
              <a:buNone/>
              <a:defRPr sz="1500">
                <a:solidFill>
                  <a:schemeClr val="dk2"/>
                </a:solidFill>
              </a:defRPr>
            </a:lvl7pPr>
            <a:lvl8pPr lvl="7">
              <a:buNone/>
              <a:defRPr sz="1500">
                <a:solidFill>
                  <a:schemeClr val="dk2"/>
                </a:solidFill>
              </a:defRPr>
            </a:lvl8pPr>
            <a:lvl9pPr lvl="8">
              <a:buNone/>
              <a:defRPr sz="15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95" name="Google Shape;295;p46"/>
          <p:cNvSpPr/>
          <p:nvPr/>
        </p:nvSpPr>
        <p:spPr>
          <a:xfrm>
            <a:off x="5888367" y="2635897"/>
            <a:ext cx="5393700" cy="3828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6"/>
          <p:cNvSpPr/>
          <p:nvPr/>
        </p:nvSpPr>
        <p:spPr>
          <a:xfrm rot="444578">
            <a:off x="7515320" y="3334174"/>
            <a:ext cx="2007564" cy="2007189"/>
          </a:xfrm>
          <a:prstGeom prst="pie">
            <a:avLst>
              <a:gd name="adj1" fmla="val 8241844"/>
              <a:gd name="adj2" fmla="val 125549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150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fferentiators / 4 column text">
  <p:cSld name="BIG_NUMBER">
    <p:bg>
      <p:bgPr>
        <a:solidFill>
          <a:schemeClr val="dk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/>
          <p:nvPr/>
        </p:nvSpPr>
        <p:spPr>
          <a:xfrm>
            <a:off x="0" y="1766567"/>
            <a:ext cx="6096000" cy="254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</p:txBody>
      </p:sp>
      <p:sp>
        <p:nvSpPr>
          <p:cNvPr id="299" name="Google Shape;299;p47"/>
          <p:cNvSpPr/>
          <p:nvPr/>
        </p:nvSpPr>
        <p:spPr>
          <a:xfrm>
            <a:off x="0" y="4313435"/>
            <a:ext cx="6096000" cy="255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>
              <a:solidFill>
                <a:schemeClr val="dk2"/>
              </a:solidFill>
            </a:endParaRPr>
          </a:p>
        </p:txBody>
      </p:sp>
      <p:sp>
        <p:nvSpPr>
          <p:cNvPr id="300" name="Google Shape;300;p47"/>
          <p:cNvSpPr/>
          <p:nvPr/>
        </p:nvSpPr>
        <p:spPr>
          <a:xfrm>
            <a:off x="6095857" y="4313435"/>
            <a:ext cx="6096000" cy="255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>
              <a:solidFill>
                <a:schemeClr val="lt1"/>
              </a:solidFill>
            </a:endParaRPr>
          </a:p>
        </p:txBody>
      </p:sp>
      <p:sp>
        <p:nvSpPr>
          <p:cNvPr id="301" name="Google Shape;301;p47"/>
          <p:cNvSpPr/>
          <p:nvPr/>
        </p:nvSpPr>
        <p:spPr>
          <a:xfrm>
            <a:off x="6095857" y="1766567"/>
            <a:ext cx="6096000" cy="254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>
              <a:solidFill>
                <a:schemeClr val="accent5"/>
              </a:solidFill>
            </a:endParaRPr>
          </a:p>
        </p:txBody>
      </p:sp>
      <p:sp>
        <p:nvSpPr>
          <p:cNvPr id="302" name="Google Shape;302;p47"/>
          <p:cNvSpPr txBox="1">
            <a:spLocks noGrp="1"/>
          </p:cNvSpPr>
          <p:nvPr>
            <p:ph type="subTitle" idx="1"/>
          </p:nvPr>
        </p:nvSpPr>
        <p:spPr>
          <a:xfrm>
            <a:off x="640560" y="387502"/>
            <a:ext cx="4789500" cy="44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body" idx="2"/>
          </p:nvPr>
        </p:nvSpPr>
        <p:spPr>
          <a:xfrm>
            <a:off x="640567" y="813967"/>
            <a:ext cx="6504300" cy="80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04" name="Google Shape;304;p47"/>
          <p:cNvSpPr txBox="1">
            <a:spLocks noGrp="1"/>
          </p:cNvSpPr>
          <p:nvPr>
            <p:ph type="sldNum" idx="12"/>
          </p:nvPr>
        </p:nvSpPr>
        <p:spPr>
          <a:xfrm>
            <a:off x="11320705" y="334438"/>
            <a:ext cx="465300" cy="2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 sz="1500">
                <a:solidFill>
                  <a:schemeClr val="dk2"/>
                </a:solidFill>
              </a:defRPr>
            </a:lvl1pPr>
            <a:lvl2pPr lvl="1">
              <a:buNone/>
              <a:defRPr sz="1500">
                <a:solidFill>
                  <a:schemeClr val="dk2"/>
                </a:solidFill>
              </a:defRPr>
            </a:lvl2pPr>
            <a:lvl3pPr lvl="2">
              <a:buNone/>
              <a:defRPr sz="1500">
                <a:solidFill>
                  <a:schemeClr val="dk2"/>
                </a:solidFill>
              </a:defRPr>
            </a:lvl3pPr>
            <a:lvl4pPr lvl="3">
              <a:buNone/>
              <a:defRPr sz="1500">
                <a:solidFill>
                  <a:schemeClr val="dk2"/>
                </a:solidFill>
              </a:defRPr>
            </a:lvl4pPr>
            <a:lvl5pPr lvl="4">
              <a:buNone/>
              <a:defRPr sz="1500">
                <a:solidFill>
                  <a:schemeClr val="dk2"/>
                </a:solidFill>
              </a:defRPr>
            </a:lvl5pPr>
            <a:lvl6pPr lvl="5">
              <a:buNone/>
              <a:defRPr sz="1500">
                <a:solidFill>
                  <a:schemeClr val="dk2"/>
                </a:solidFill>
              </a:defRPr>
            </a:lvl6pPr>
            <a:lvl7pPr lvl="6">
              <a:buNone/>
              <a:defRPr sz="1500">
                <a:solidFill>
                  <a:schemeClr val="dk2"/>
                </a:solidFill>
              </a:defRPr>
            </a:lvl7pPr>
            <a:lvl8pPr lvl="7">
              <a:buNone/>
              <a:defRPr sz="1500">
                <a:solidFill>
                  <a:schemeClr val="dk2"/>
                </a:solidFill>
              </a:defRPr>
            </a:lvl8pPr>
            <a:lvl9pPr lvl="8">
              <a:buNone/>
              <a:defRPr sz="15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blank">
  <p:cSld name="BLANK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>
            <a:spLocks noGrp="1"/>
          </p:cNvSpPr>
          <p:nvPr>
            <p:ph type="title"/>
          </p:nvPr>
        </p:nvSpPr>
        <p:spPr>
          <a:xfrm>
            <a:off x="929800" y="3910067"/>
            <a:ext cx="10332300" cy="1354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00"/>
              <a:buFont typeface="Hepta Slab Medium"/>
              <a:buNone/>
              <a:defRPr sz="171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00"/>
              <a:buFont typeface="Hepta Slab Medium"/>
              <a:buNone/>
              <a:defRPr sz="171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00"/>
              <a:buFont typeface="Hepta Slab Medium"/>
              <a:buNone/>
              <a:defRPr sz="171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00"/>
              <a:buFont typeface="Hepta Slab Medium"/>
              <a:buNone/>
              <a:defRPr sz="171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00"/>
              <a:buFont typeface="Hepta Slab Medium"/>
              <a:buNone/>
              <a:defRPr sz="171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00"/>
              <a:buFont typeface="Hepta Slab Medium"/>
              <a:buNone/>
              <a:defRPr sz="171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00"/>
              <a:buFont typeface="Hepta Slab Medium"/>
              <a:buNone/>
              <a:defRPr sz="171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00"/>
              <a:buFont typeface="Hepta Slab Medium"/>
              <a:buNone/>
              <a:defRPr sz="171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307" name="Google Shape;307;p48"/>
          <p:cNvSpPr txBox="1">
            <a:spLocks noGrp="1"/>
          </p:cNvSpPr>
          <p:nvPr>
            <p:ph type="title" idx="2"/>
          </p:nvPr>
        </p:nvSpPr>
        <p:spPr>
          <a:xfrm>
            <a:off x="4371000" y="1592600"/>
            <a:ext cx="3450000" cy="26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100"/>
              <a:buNone/>
              <a:defRPr sz="171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100"/>
              <a:buNone/>
              <a:defRPr sz="171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100"/>
              <a:buNone/>
              <a:defRPr sz="171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100"/>
              <a:buNone/>
              <a:defRPr sz="171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100"/>
              <a:buNone/>
              <a:defRPr sz="171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100"/>
              <a:buNone/>
              <a:defRPr sz="171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100"/>
              <a:buNone/>
              <a:defRPr sz="171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100"/>
              <a:buNone/>
              <a:defRPr sz="171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100"/>
              <a:buNone/>
              <a:defRPr sz="171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308" name="Google Shape;308;p4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text">
  <p:cSld name="TITLE_1">
    <p:bg>
      <p:bgPr>
        <a:solidFill>
          <a:schemeClr val="dk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/>
          <p:nvPr/>
        </p:nvSpPr>
        <p:spPr>
          <a:xfrm>
            <a:off x="0" y="0"/>
            <a:ext cx="12192000" cy="21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9"/>
          <p:cNvSpPr txBox="1">
            <a:spLocks noGrp="1"/>
          </p:cNvSpPr>
          <p:nvPr>
            <p:ph type="subTitle" idx="1"/>
          </p:nvPr>
        </p:nvSpPr>
        <p:spPr>
          <a:xfrm>
            <a:off x="1054867" y="696833"/>
            <a:ext cx="7918500" cy="147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Hepta Slab Medium"/>
              <a:buNone/>
              <a:defRPr sz="480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312" name="Google Shape;312;p49"/>
          <p:cNvSpPr txBox="1">
            <a:spLocks noGrp="1"/>
          </p:cNvSpPr>
          <p:nvPr>
            <p:ph type="body" idx="2"/>
          </p:nvPr>
        </p:nvSpPr>
        <p:spPr>
          <a:xfrm>
            <a:off x="1080100" y="2753633"/>
            <a:ext cx="10053300" cy="370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Char char="●"/>
              <a:defRPr sz="3700">
                <a:solidFill>
                  <a:schemeClr val="lt1"/>
                </a:solidFill>
              </a:defRPr>
            </a:lvl1pPr>
            <a:lvl2pPr marL="914400" lvl="1" indent="-463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Char char="○"/>
              <a:defRPr sz="3700">
                <a:solidFill>
                  <a:schemeClr val="lt1"/>
                </a:solidFill>
              </a:defRPr>
            </a:lvl2pPr>
            <a:lvl3pPr marL="1371600" lvl="2" indent="-463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Char char="■"/>
              <a:defRPr sz="3700">
                <a:solidFill>
                  <a:schemeClr val="lt1"/>
                </a:solidFill>
              </a:defRPr>
            </a:lvl3pPr>
            <a:lvl4pPr marL="1828800" lvl="3" indent="-463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Char char="●"/>
              <a:defRPr sz="3700">
                <a:solidFill>
                  <a:schemeClr val="lt1"/>
                </a:solidFill>
              </a:defRPr>
            </a:lvl4pPr>
            <a:lvl5pPr marL="2286000" lvl="4" indent="-463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Char char="○"/>
              <a:defRPr sz="3700">
                <a:solidFill>
                  <a:schemeClr val="lt1"/>
                </a:solidFill>
              </a:defRPr>
            </a:lvl5pPr>
            <a:lvl6pPr marL="2743200" lvl="5" indent="-463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Char char="■"/>
              <a:defRPr sz="3700">
                <a:solidFill>
                  <a:schemeClr val="lt1"/>
                </a:solidFill>
              </a:defRPr>
            </a:lvl6pPr>
            <a:lvl7pPr marL="3200400" lvl="6" indent="-463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Char char="●"/>
              <a:defRPr sz="3700">
                <a:solidFill>
                  <a:schemeClr val="lt1"/>
                </a:solidFill>
              </a:defRPr>
            </a:lvl7pPr>
            <a:lvl8pPr marL="3657600" lvl="7" indent="-463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Char char="○"/>
              <a:defRPr sz="3700">
                <a:solidFill>
                  <a:schemeClr val="lt1"/>
                </a:solidFill>
              </a:defRPr>
            </a:lvl8pPr>
            <a:lvl9pPr marL="4114800" lvl="8" indent="-463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Char char="■"/>
              <a:defRPr sz="3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49"/>
          <p:cNvSpPr txBox="1">
            <a:spLocks noGrp="1"/>
          </p:cNvSpPr>
          <p:nvPr>
            <p:ph type="sldNum" idx="12"/>
          </p:nvPr>
        </p:nvSpPr>
        <p:spPr>
          <a:xfrm>
            <a:off x="11320705" y="334438"/>
            <a:ext cx="465300" cy="2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 sz="1500">
                <a:solidFill>
                  <a:schemeClr val="accent1"/>
                </a:solidFill>
              </a:defRPr>
            </a:lvl1pPr>
            <a:lvl2pPr lvl="1">
              <a:buNone/>
              <a:defRPr sz="1500">
                <a:solidFill>
                  <a:schemeClr val="accent1"/>
                </a:solidFill>
              </a:defRPr>
            </a:lvl2pPr>
            <a:lvl3pPr lvl="2">
              <a:buNone/>
              <a:defRPr sz="1500">
                <a:solidFill>
                  <a:schemeClr val="accent1"/>
                </a:solidFill>
              </a:defRPr>
            </a:lvl3pPr>
            <a:lvl4pPr lvl="3">
              <a:buNone/>
              <a:defRPr sz="1500">
                <a:solidFill>
                  <a:schemeClr val="accent1"/>
                </a:solidFill>
              </a:defRPr>
            </a:lvl4pPr>
            <a:lvl5pPr lvl="4">
              <a:buNone/>
              <a:defRPr sz="1500">
                <a:solidFill>
                  <a:schemeClr val="accent1"/>
                </a:solidFill>
              </a:defRPr>
            </a:lvl5pPr>
            <a:lvl6pPr lvl="5">
              <a:buNone/>
              <a:defRPr sz="1500">
                <a:solidFill>
                  <a:schemeClr val="accent1"/>
                </a:solidFill>
              </a:defRPr>
            </a:lvl6pPr>
            <a:lvl7pPr lvl="6">
              <a:buNone/>
              <a:defRPr sz="1500">
                <a:solidFill>
                  <a:schemeClr val="accent1"/>
                </a:solidFill>
              </a:defRPr>
            </a:lvl7pPr>
            <a:lvl8pPr lvl="7">
              <a:buNone/>
              <a:defRPr sz="1500">
                <a:solidFill>
                  <a:schemeClr val="accent1"/>
                </a:solidFill>
              </a:defRPr>
            </a:lvl8pPr>
            <a:lvl9pPr lvl="8">
              <a:buNone/>
              <a:defRPr sz="15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Background Image + Text">
  <p:cSld name="CUSTOM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50"/>
          <p:cNvSpPr txBox="1">
            <a:spLocks noGrp="1"/>
          </p:cNvSpPr>
          <p:nvPr>
            <p:ph type="body" idx="1"/>
          </p:nvPr>
        </p:nvSpPr>
        <p:spPr>
          <a:xfrm>
            <a:off x="6207567" y="1275567"/>
            <a:ext cx="5287200" cy="1033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365725" tIns="0" rIns="365725" bIns="3657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Char char="●"/>
              <a:defRPr sz="15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Char char="○"/>
              <a:defRPr sz="15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Char char="■"/>
              <a:defRPr sz="1500"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Char char="●"/>
              <a:defRPr sz="1500"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Char char="■"/>
              <a:defRPr sz="1500"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Char char="●"/>
              <a:defRPr sz="1500"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Char char="○"/>
              <a:defRPr sz="1500"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Char char="■"/>
              <a:defRPr sz="1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17" name="Google Shape;317;p50"/>
          <p:cNvSpPr txBox="1">
            <a:spLocks noGrp="1"/>
          </p:cNvSpPr>
          <p:nvPr>
            <p:ph type="subTitle" idx="3"/>
          </p:nvPr>
        </p:nvSpPr>
        <p:spPr>
          <a:xfrm>
            <a:off x="6207567" y="697200"/>
            <a:ext cx="5287200" cy="590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365725" tIns="365725" rIns="3657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318" name="Google Shape;318;p50"/>
          <p:cNvSpPr txBox="1">
            <a:spLocks noGrp="1"/>
          </p:cNvSpPr>
          <p:nvPr>
            <p:ph type="body" idx="4"/>
          </p:nvPr>
        </p:nvSpPr>
        <p:spPr>
          <a:xfrm>
            <a:off x="699133" y="5526400"/>
            <a:ext cx="2078400" cy="634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"/>
              <a:buChar char="●"/>
              <a:defRPr sz="9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"/>
              <a:buChar char="○"/>
              <a:defRPr sz="9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"/>
              <a:buChar char="■"/>
              <a:defRPr sz="900"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"/>
              <a:buChar char="●"/>
              <a:defRPr sz="900"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"/>
              <a:buChar char="○"/>
              <a:defRPr sz="900"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"/>
              <a:buChar char="■"/>
              <a:defRPr sz="900"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"/>
              <a:buChar char="●"/>
              <a:defRPr sz="900"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"/>
              <a:buChar char="○"/>
              <a:defRPr sz="900"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"/>
              <a:buChar char="■"/>
              <a:defRPr sz="9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19" name="Google Shape;319;p5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+ Image">
  <p:cSld name="CUSTOM_1">
    <p:bg>
      <p:bgPr>
        <a:solidFill>
          <a:schemeClr val="lt2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>
            <a:spLocks noGrp="1"/>
          </p:cNvSpPr>
          <p:nvPr>
            <p:ph type="pic" idx="2"/>
          </p:nvPr>
        </p:nvSpPr>
        <p:spPr>
          <a:xfrm>
            <a:off x="7314300" y="697367"/>
            <a:ext cx="4180500" cy="5463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22" name="Google Shape;322;p51"/>
          <p:cNvSpPr txBox="1">
            <a:spLocks noGrp="1"/>
          </p:cNvSpPr>
          <p:nvPr>
            <p:ph type="title"/>
          </p:nvPr>
        </p:nvSpPr>
        <p:spPr>
          <a:xfrm>
            <a:off x="788588" y="522233"/>
            <a:ext cx="5863200" cy="423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323" name="Google Shape;323;p51"/>
          <p:cNvSpPr txBox="1">
            <a:spLocks noGrp="1"/>
          </p:cNvSpPr>
          <p:nvPr>
            <p:ph type="body" idx="1"/>
          </p:nvPr>
        </p:nvSpPr>
        <p:spPr>
          <a:xfrm>
            <a:off x="851667" y="5884241"/>
            <a:ext cx="7382700" cy="414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Char char="●"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Char char="○"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Char char="■"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Char char="●"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Char char="○"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Char char="■"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Char char="●"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Char char="○"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Char char="■"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24" name="Google Shape;324;p51"/>
          <p:cNvSpPr txBox="1">
            <a:spLocks noGrp="1"/>
          </p:cNvSpPr>
          <p:nvPr>
            <p:ph type="sldNum" idx="12"/>
          </p:nvPr>
        </p:nvSpPr>
        <p:spPr>
          <a:xfrm>
            <a:off x="11320705" y="334438"/>
            <a:ext cx="465300" cy="2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 sz="1500">
                <a:solidFill>
                  <a:schemeClr val="accent1"/>
                </a:solidFill>
              </a:defRPr>
            </a:lvl1pPr>
            <a:lvl2pPr lvl="1">
              <a:buNone/>
              <a:defRPr sz="1500">
                <a:solidFill>
                  <a:schemeClr val="accent1"/>
                </a:solidFill>
              </a:defRPr>
            </a:lvl2pPr>
            <a:lvl3pPr lvl="2">
              <a:buNone/>
              <a:defRPr sz="1500">
                <a:solidFill>
                  <a:schemeClr val="accent1"/>
                </a:solidFill>
              </a:defRPr>
            </a:lvl3pPr>
            <a:lvl4pPr lvl="3">
              <a:buNone/>
              <a:defRPr sz="1500">
                <a:solidFill>
                  <a:schemeClr val="accent1"/>
                </a:solidFill>
              </a:defRPr>
            </a:lvl4pPr>
            <a:lvl5pPr lvl="4">
              <a:buNone/>
              <a:defRPr sz="1500">
                <a:solidFill>
                  <a:schemeClr val="accent1"/>
                </a:solidFill>
              </a:defRPr>
            </a:lvl5pPr>
            <a:lvl6pPr lvl="5">
              <a:buNone/>
              <a:defRPr sz="1500">
                <a:solidFill>
                  <a:schemeClr val="accent1"/>
                </a:solidFill>
              </a:defRPr>
            </a:lvl6pPr>
            <a:lvl7pPr lvl="6">
              <a:buNone/>
              <a:defRPr sz="1500">
                <a:solidFill>
                  <a:schemeClr val="accent1"/>
                </a:solidFill>
              </a:defRPr>
            </a:lvl7pPr>
            <a:lvl8pPr lvl="7">
              <a:buNone/>
              <a:defRPr sz="1500">
                <a:solidFill>
                  <a:schemeClr val="accent1"/>
                </a:solidFill>
              </a:defRPr>
            </a:lvl8pPr>
            <a:lvl9pPr lvl="8">
              <a:buNone/>
              <a:defRPr sz="15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s + 5 Images">
  <p:cSld name="CUSTOM_2">
    <p:bg>
      <p:bgPr>
        <a:solidFill>
          <a:schemeClr val="dk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>
            <a:spLocks noGrp="1"/>
          </p:cNvSpPr>
          <p:nvPr>
            <p:ph type="body" idx="1"/>
          </p:nvPr>
        </p:nvSpPr>
        <p:spPr>
          <a:xfrm>
            <a:off x="7308567" y="3620767"/>
            <a:ext cx="1726500" cy="2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27" name="Google Shape;327;p52"/>
          <p:cNvSpPr txBox="1">
            <a:spLocks noGrp="1"/>
          </p:cNvSpPr>
          <p:nvPr>
            <p:ph type="body" idx="2"/>
          </p:nvPr>
        </p:nvSpPr>
        <p:spPr>
          <a:xfrm>
            <a:off x="5224533" y="3620967"/>
            <a:ext cx="1726500" cy="2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28" name="Google Shape;328;p52"/>
          <p:cNvSpPr txBox="1">
            <a:spLocks noGrp="1"/>
          </p:cNvSpPr>
          <p:nvPr>
            <p:ph type="body" idx="3"/>
          </p:nvPr>
        </p:nvSpPr>
        <p:spPr>
          <a:xfrm>
            <a:off x="3132733" y="3620767"/>
            <a:ext cx="1726500" cy="2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29" name="Google Shape;329;p52"/>
          <p:cNvSpPr txBox="1">
            <a:spLocks noGrp="1"/>
          </p:cNvSpPr>
          <p:nvPr>
            <p:ph type="body" idx="4"/>
          </p:nvPr>
        </p:nvSpPr>
        <p:spPr>
          <a:xfrm>
            <a:off x="1054867" y="3487267"/>
            <a:ext cx="1726500" cy="1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●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○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■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●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○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■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●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○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■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30" name="Google Shape;330;p52"/>
          <p:cNvSpPr txBox="1">
            <a:spLocks noGrp="1"/>
          </p:cNvSpPr>
          <p:nvPr>
            <p:ph type="body" idx="5"/>
          </p:nvPr>
        </p:nvSpPr>
        <p:spPr>
          <a:xfrm>
            <a:off x="1054867" y="3620667"/>
            <a:ext cx="1726500" cy="2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31" name="Google Shape;331;p52"/>
          <p:cNvSpPr txBox="1">
            <a:spLocks noGrp="1"/>
          </p:cNvSpPr>
          <p:nvPr>
            <p:ph type="body" idx="6"/>
          </p:nvPr>
        </p:nvSpPr>
        <p:spPr>
          <a:xfrm>
            <a:off x="9392600" y="3620667"/>
            <a:ext cx="1726500" cy="2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cxnSp>
        <p:nvCxnSpPr>
          <p:cNvPr id="332" name="Google Shape;332;p52"/>
          <p:cNvCxnSpPr/>
          <p:nvPr/>
        </p:nvCxnSpPr>
        <p:spPr>
          <a:xfrm rot="10800000">
            <a:off x="1102900" y="1975167"/>
            <a:ext cx="9986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" name="Google Shape;333;p52"/>
          <p:cNvSpPr>
            <a:spLocks noGrp="1"/>
          </p:cNvSpPr>
          <p:nvPr>
            <p:ph type="pic" idx="7"/>
          </p:nvPr>
        </p:nvSpPr>
        <p:spPr>
          <a:xfrm>
            <a:off x="9399500" y="697367"/>
            <a:ext cx="1741200" cy="255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34" name="Google Shape;334;p52"/>
          <p:cNvSpPr>
            <a:spLocks noGrp="1"/>
          </p:cNvSpPr>
          <p:nvPr>
            <p:ph type="pic" idx="8"/>
          </p:nvPr>
        </p:nvSpPr>
        <p:spPr>
          <a:xfrm>
            <a:off x="1046367" y="696133"/>
            <a:ext cx="1741200" cy="255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35" name="Google Shape;335;p52"/>
          <p:cNvSpPr>
            <a:spLocks noGrp="1"/>
          </p:cNvSpPr>
          <p:nvPr>
            <p:ph type="pic" idx="9"/>
          </p:nvPr>
        </p:nvSpPr>
        <p:spPr>
          <a:xfrm>
            <a:off x="3125267" y="698000"/>
            <a:ext cx="1741200" cy="255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36" name="Google Shape;336;p52"/>
          <p:cNvSpPr>
            <a:spLocks noGrp="1"/>
          </p:cNvSpPr>
          <p:nvPr>
            <p:ph type="pic" idx="13"/>
          </p:nvPr>
        </p:nvSpPr>
        <p:spPr>
          <a:xfrm>
            <a:off x="5220283" y="698000"/>
            <a:ext cx="1741200" cy="255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37" name="Google Shape;337;p52"/>
          <p:cNvSpPr>
            <a:spLocks noGrp="1"/>
          </p:cNvSpPr>
          <p:nvPr>
            <p:ph type="pic" idx="14"/>
          </p:nvPr>
        </p:nvSpPr>
        <p:spPr>
          <a:xfrm>
            <a:off x="7321300" y="698000"/>
            <a:ext cx="1741200" cy="255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38" name="Google Shape;338;p52"/>
          <p:cNvSpPr txBox="1">
            <a:spLocks noGrp="1"/>
          </p:cNvSpPr>
          <p:nvPr>
            <p:ph type="body" idx="15"/>
          </p:nvPr>
        </p:nvSpPr>
        <p:spPr>
          <a:xfrm>
            <a:off x="7308567" y="5483600"/>
            <a:ext cx="3836700" cy="67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39" name="Google Shape;339;p52"/>
          <p:cNvSpPr txBox="1">
            <a:spLocks noGrp="1"/>
          </p:cNvSpPr>
          <p:nvPr>
            <p:ph type="subTitle" idx="16"/>
          </p:nvPr>
        </p:nvSpPr>
        <p:spPr>
          <a:xfrm>
            <a:off x="7308567" y="5196400"/>
            <a:ext cx="3836700" cy="28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340" name="Google Shape;340;p52"/>
          <p:cNvSpPr txBox="1">
            <a:spLocks noGrp="1"/>
          </p:cNvSpPr>
          <p:nvPr>
            <p:ph type="body" idx="17"/>
          </p:nvPr>
        </p:nvSpPr>
        <p:spPr>
          <a:xfrm>
            <a:off x="3132667" y="3487267"/>
            <a:ext cx="1726500" cy="1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●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○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■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●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○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■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●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○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■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41" name="Google Shape;341;p52"/>
          <p:cNvSpPr txBox="1">
            <a:spLocks noGrp="1"/>
          </p:cNvSpPr>
          <p:nvPr>
            <p:ph type="body" idx="18"/>
          </p:nvPr>
        </p:nvSpPr>
        <p:spPr>
          <a:xfrm>
            <a:off x="5220650" y="3487267"/>
            <a:ext cx="1726500" cy="1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●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○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■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●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○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■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●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○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■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42" name="Google Shape;342;p52"/>
          <p:cNvSpPr txBox="1">
            <a:spLocks noGrp="1"/>
          </p:cNvSpPr>
          <p:nvPr>
            <p:ph type="body" idx="19"/>
          </p:nvPr>
        </p:nvSpPr>
        <p:spPr>
          <a:xfrm>
            <a:off x="7306617" y="3487267"/>
            <a:ext cx="1726500" cy="1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●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○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■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●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○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■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●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○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■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43" name="Google Shape;343;p52"/>
          <p:cNvSpPr txBox="1">
            <a:spLocks noGrp="1"/>
          </p:cNvSpPr>
          <p:nvPr>
            <p:ph type="body" idx="20"/>
          </p:nvPr>
        </p:nvSpPr>
        <p:spPr>
          <a:xfrm>
            <a:off x="9396450" y="3487267"/>
            <a:ext cx="1726500" cy="1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●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○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■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●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○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■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●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○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Barlow Medium"/>
              <a:buChar char="■"/>
              <a:defRPr sz="9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44" name="Google Shape;344;p52"/>
          <p:cNvSpPr txBox="1">
            <a:spLocks noGrp="1"/>
          </p:cNvSpPr>
          <p:nvPr>
            <p:ph type="sldNum" idx="12"/>
          </p:nvPr>
        </p:nvSpPr>
        <p:spPr>
          <a:xfrm>
            <a:off x="11320705" y="334438"/>
            <a:ext cx="465300" cy="2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 sz="1500">
                <a:solidFill>
                  <a:schemeClr val="accent1"/>
                </a:solidFill>
              </a:defRPr>
            </a:lvl1pPr>
            <a:lvl2pPr lvl="1">
              <a:buNone/>
              <a:defRPr sz="1500">
                <a:solidFill>
                  <a:schemeClr val="accent1"/>
                </a:solidFill>
              </a:defRPr>
            </a:lvl2pPr>
            <a:lvl3pPr lvl="2">
              <a:buNone/>
              <a:defRPr sz="1500">
                <a:solidFill>
                  <a:schemeClr val="accent1"/>
                </a:solidFill>
              </a:defRPr>
            </a:lvl3pPr>
            <a:lvl4pPr lvl="3">
              <a:buNone/>
              <a:defRPr sz="1500">
                <a:solidFill>
                  <a:schemeClr val="accent1"/>
                </a:solidFill>
              </a:defRPr>
            </a:lvl4pPr>
            <a:lvl5pPr lvl="4">
              <a:buNone/>
              <a:defRPr sz="1500">
                <a:solidFill>
                  <a:schemeClr val="accent1"/>
                </a:solidFill>
              </a:defRPr>
            </a:lvl5pPr>
            <a:lvl6pPr lvl="5">
              <a:buNone/>
              <a:defRPr sz="1500">
                <a:solidFill>
                  <a:schemeClr val="accent1"/>
                </a:solidFill>
              </a:defRPr>
            </a:lvl6pPr>
            <a:lvl7pPr lvl="6">
              <a:buNone/>
              <a:defRPr sz="1500">
                <a:solidFill>
                  <a:schemeClr val="accent1"/>
                </a:solidFill>
              </a:defRPr>
            </a:lvl7pPr>
            <a:lvl8pPr lvl="7">
              <a:buNone/>
              <a:defRPr sz="1500">
                <a:solidFill>
                  <a:schemeClr val="accent1"/>
                </a:solidFill>
              </a:defRPr>
            </a:lvl8pPr>
            <a:lvl9pPr lvl="8">
              <a:buNone/>
              <a:defRPr sz="15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egy Canvas / Line Graph">
  <p:cSld name="CUSTOM_3">
    <p:bg>
      <p:bgPr>
        <a:solidFill>
          <a:schemeClr val="dk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>
            <a:spLocks noGrp="1"/>
          </p:cNvSpPr>
          <p:nvPr>
            <p:ph type="body" idx="1"/>
          </p:nvPr>
        </p:nvSpPr>
        <p:spPr>
          <a:xfrm>
            <a:off x="5223767" y="5366559"/>
            <a:ext cx="5921700" cy="67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47" name="Google Shape;347;p53"/>
          <p:cNvSpPr txBox="1">
            <a:spLocks noGrp="1"/>
          </p:cNvSpPr>
          <p:nvPr>
            <p:ph type="subTitle" idx="2"/>
          </p:nvPr>
        </p:nvSpPr>
        <p:spPr>
          <a:xfrm>
            <a:off x="1044900" y="5290526"/>
            <a:ext cx="3836700" cy="5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arlow ExtraLight"/>
              <a:buNone/>
              <a:defRPr sz="37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arlow ExtraLight"/>
              <a:buNone/>
              <a:defRPr sz="37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arlow ExtraLight"/>
              <a:buNone/>
              <a:defRPr sz="37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arlow ExtraLight"/>
              <a:buNone/>
              <a:defRPr sz="37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arlow ExtraLight"/>
              <a:buNone/>
              <a:defRPr sz="37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arlow ExtraLight"/>
              <a:buNone/>
              <a:defRPr sz="37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arlow ExtraLight"/>
              <a:buNone/>
              <a:defRPr sz="37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arlow ExtraLight"/>
              <a:buNone/>
              <a:defRPr sz="37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arlow ExtraLight"/>
              <a:buNone/>
              <a:defRPr sz="37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348" name="Google Shape;348;p53"/>
          <p:cNvSpPr txBox="1">
            <a:spLocks noGrp="1"/>
          </p:cNvSpPr>
          <p:nvPr>
            <p:ph type="sldNum" idx="12"/>
          </p:nvPr>
        </p:nvSpPr>
        <p:spPr>
          <a:xfrm>
            <a:off x="11320705" y="334438"/>
            <a:ext cx="465300" cy="2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 sz="1500">
                <a:solidFill>
                  <a:schemeClr val="accent1"/>
                </a:solidFill>
              </a:defRPr>
            </a:lvl1pPr>
            <a:lvl2pPr lvl="1">
              <a:buNone/>
              <a:defRPr sz="1500">
                <a:solidFill>
                  <a:schemeClr val="accent1"/>
                </a:solidFill>
              </a:defRPr>
            </a:lvl2pPr>
            <a:lvl3pPr lvl="2">
              <a:buNone/>
              <a:defRPr sz="1500">
                <a:solidFill>
                  <a:schemeClr val="accent1"/>
                </a:solidFill>
              </a:defRPr>
            </a:lvl3pPr>
            <a:lvl4pPr lvl="3">
              <a:buNone/>
              <a:defRPr sz="1500">
                <a:solidFill>
                  <a:schemeClr val="accent1"/>
                </a:solidFill>
              </a:defRPr>
            </a:lvl4pPr>
            <a:lvl5pPr lvl="4">
              <a:buNone/>
              <a:defRPr sz="1500">
                <a:solidFill>
                  <a:schemeClr val="accent1"/>
                </a:solidFill>
              </a:defRPr>
            </a:lvl5pPr>
            <a:lvl6pPr lvl="5">
              <a:buNone/>
              <a:defRPr sz="1500">
                <a:solidFill>
                  <a:schemeClr val="accent1"/>
                </a:solidFill>
              </a:defRPr>
            </a:lvl6pPr>
            <a:lvl7pPr lvl="6">
              <a:buNone/>
              <a:defRPr sz="1500">
                <a:solidFill>
                  <a:schemeClr val="accent1"/>
                </a:solidFill>
              </a:defRPr>
            </a:lvl7pPr>
            <a:lvl8pPr lvl="7">
              <a:buNone/>
              <a:defRPr sz="1500">
                <a:solidFill>
                  <a:schemeClr val="accent1"/>
                </a:solidFill>
              </a:defRPr>
            </a:lvl8pPr>
            <a:lvl9pPr lvl="8">
              <a:buNone/>
              <a:defRPr sz="15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4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>
            <a:spLocks noGrp="1"/>
          </p:cNvSpPr>
          <p:nvPr>
            <p:ph type="title"/>
          </p:nvPr>
        </p:nvSpPr>
        <p:spPr>
          <a:xfrm>
            <a:off x="929800" y="3910067"/>
            <a:ext cx="10332300" cy="1354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00"/>
              <a:buFont typeface="Hepta Slab Medium"/>
              <a:buNone/>
              <a:defRPr sz="171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00"/>
              <a:buFont typeface="Hepta Slab Medium"/>
              <a:buNone/>
              <a:defRPr sz="171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00"/>
              <a:buFont typeface="Hepta Slab Medium"/>
              <a:buNone/>
              <a:defRPr sz="171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00"/>
              <a:buFont typeface="Hepta Slab Medium"/>
              <a:buNone/>
              <a:defRPr sz="171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00"/>
              <a:buFont typeface="Hepta Slab Medium"/>
              <a:buNone/>
              <a:defRPr sz="171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00"/>
              <a:buFont typeface="Hepta Slab Medium"/>
              <a:buNone/>
              <a:defRPr sz="171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00"/>
              <a:buFont typeface="Hepta Slab Medium"/>
              <a:buNone/>
              <a:defRPr sz="171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100"/>
              <a:buFont typeface="Hepta Slab Medium"/>
              <a:buNone/>
              <a:defRPr sz="171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351" name="Google Shape;351;p54"/>
          <p:cNvSpPr txBox="1">
            <a:spLocks noGrp="1"/>
          </p:cNvSpPr>
          <p:nvPr>
            <p:ph type="title" idx="2"/>
          </p:nvPr>
        </p:nvSpPr>
        <p:spPr>
          <a:xfrm>
            <a:off x="4371000" y="1592600"/>
            <a:ext cx="3450000" cy="26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100"/>
              <a:buNone/>
              <a:defRPr sz="171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100"/>
              <a:buNone/>
              <a:defRPr sz="171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100"/>
              <a:buNone/>
              <a:defRPr sz="171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100"/>
              <a:buNone/>
              <a:defRPr sz="171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100"/>
              <a:buNone/>
              <a:defRPr sz="171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100"/>
              <a:buNone/>
              <a:defRPr sz="171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100"/>
              <a:buNone/>
              <a:defRPr sz="171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100"/>
              <a:buNone/>
              <a:defRPr sz="171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100"/>
              <a:buNone/>
              <a:defRPr sz="171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352" name="Google Shape;352;p5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PIs / Objectives">
  <p:cSld name="CUSTOM_5">
    <p:bg>
      <p:bgPr>
        <a:solidFill>
          <a:schemeClr val="dk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/>
          <p:nvPr/>
        </p:nvSpPr>
        <p:spPr>
          <a:xfrm rot="-5400000">
            <a:off x="5453633" y="-582100"/>
            <a:ext cx="5465700" cy="80199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accent2"/>
              </a:solidFill>
            </a:endParaRPr>
          </a:p>
        </p:txBody>
      </p:sp>
      <p:sp>
        <p:nvSpPr>
          <p:cNvPr id="355" name="Google Shape;355;p55"/>
          <p:cNvSpPr txBox="1">
            <a:spLocks noGrp="1"/>
          </p:cNvSpPr>
          <p:nvPr>
            <p:ph type="body" idx="1"/>
          </p:nvPr>
        </p:nvSpPr>
        <p:spPr>
          <a:xfrm>
            <a:off x="5224533" y="4907700"/>
            <a:ext cx="1726500" cy="1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●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○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■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●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○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■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●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○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■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6" name="Google Shape;356;p55"/>
          <p:cNvSpPr txBox="1">
            <a:spLocks noGrp="1"/>
          </p:cNvSpPr>
          <p:nvPr>
            <p:ph type="body" idx="2"/>
          </p:nvPr>
        </p:nvSpPr>
        <p:spPr>
          <a:xfrm>
            <a:off x="5224533" y="5041100"/>
            <a:ext cx="1726500" cy="2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7" name="Google Shape;357;p55"/>
          <p:cNvSpPr txBox="1">
            <a:spLocks noGrp="1"/>
          </p:cNvSpPr>
          <p:nvPr>
            <p:ph type="body" idx="3"/>
          </p:nvPr>
        </p:nvSpPr>
        <p:spPr>
          <a:xfrm>
            <a:off x="9392600" y="4907400"/>
            <a:ext cx="1726500" cy="1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●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○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■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●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○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■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●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○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■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8" name="Google Shape;358;p55"/>
          <p:cNvSpPr txBox="1">
            <a:spLocks noGrp="1"/>
          </p:cNvSpPr>
          <p:nvPr>
            <p:ph type="body" idx="4"/>
          </p:nvPr>
        </p:nvSpPr>
        <p:spPr>
          <a:xfrm>
            <a:off x="9392600" y="5040800"/>
            <a:ext cx="1726500" cy="2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59" name="Google Shape;359;p55"/>
          <p:cNvSpPr>
            <a:spLocks noGrp="1"/>
          </p:cNvSpPr>
          <p:nvPr>
            <p:ph type="pic" idx="5"/>
          </p:nvPr>
        </p:nvSpPr>
        <p:spPr>
          <a:xfrm>
            <a:off x="9399500" y="2117500"/>
            <a:ext cx="1741200" cy="255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60" name="Google Shape;360;p55"/>
          <p:cNvSpPr>
            <a:spLocks noGrp="1"/>
          </p:cNvSpPr>
          <p:nvPr>
            <p:ph type="pic" idx="6"/>
          </p:nvPr>
        </p:nvSpPr>
        <p:spPr>
          <a:xfrm>
            <a:off x="5220283" y="2118133"/>
            <a:ext cx="1741200" cy="255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61" name="Google Shape;361;p55"/>
          <p:cNvSpPr>
            <a:spLocks noGrp="1"/>
          </p:cNvSpPr>
          <p:nvPr>
            <p:ph type="pic" idx="7"/>
          </p:nvPr>
        </p:nvSpPr>
        <p:spPr>
          <a:xfrm>
            <a:off x="7321300" y="2118133"/>
            <a:ext cx="1741200" cy="255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62" name="Google Shape;362;p55"/>
          <p:cNvSpPr txBox="1">
            <a:spLocks noGrp="1"/>
          </p:cNvSpPr>
          <p:nvPr>
            <p:ph type="subTitle" idx="8"/>
          </p:nvPr>
        </p:nvSpPr>
        <p:spPr>
          <a:xfrm>
            <a:off x="5225067" y="1379433"/>
            <a:ext cx="1742700" cy="738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Barlow ExtraLight"/>
              <a:buNone/>
              <a:defRPr sz="48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None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None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None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None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None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None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None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None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363" name="Google Shape;363;p55"/>
          <p:cNvSpPr txBox="1">
            <a:spLocks noGrp="1"/>
          </p:cNvSpPr>
          <p:nvPr>
            <p:ph type="subTitle" idx="9"/>
          </p:nvPr>
        </p:nvSpPr>
        <p:spPr>
          <a:xfrm>
            <a:off x="7313033" y="1379433"/>
            <a:ext cx="1742700" cy="738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Barlow ExtraLight"/>
              <a:buNone/>
              <a:defRPr sz="48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None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None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None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None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None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None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None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None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364" name="Google Shape;364;p55"/>
          <p:cNvSpPr txBox="1">
            <a:spLocks noGrp="1"/>
          </p:cNvSpPr>
          <p:nvPr>
            <p:ph type="subTitle" idx="13"/>
          </p:nvPr>
        </p:nvSpPr>
        <p:spPr>
          <a:xfrm>
            <a:off x="9401000" y="1377033"/>
            <a:ext cx="1742700" cy="738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Barlow ExtraLight"/>
              <a:buNone/>
              <a:defRPr sz="48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None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None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None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None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None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None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None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Barlow ExtraLight"/>
              <a:buNone/>
              <a:defRPr sz="37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>
            <a:endParaRPr/>
          </a:p>
        </p:txBody>
      </p:sp>
      <p:sp>
        <p:nvSpPr>
          <p:cNvPr id="365" name="Google Shape;365;p55"/>
          <p:cNvSpPr txBox="1">
            <a:spLocks noGrp="1"/>
          </p:cNvSpPr>
          <p:nvPr>
            <p:ph type="body" idx="14"/>
          </p:nvPr>
        </p:nvSpPr>
        <p:spPr>
          <a:xfrm>
            <a:off x="676533" y="2437400"/>
            <a:ext cx="2848500" cy="396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Char char="●"/>
              <a:defRPr sz="3700">
                <a:solidFill>
                  <a:schemeClr val="accent2"/>
                </a:solidFill>
              </a:defRPr>
            </a:lvl1pPr>
            <a:lvl2pPr marL="914400" lvl="1" indent="-4635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Char char="○"/>
              <a:defRPr sz="3700">
                <a:solidFill>
                  <a:schemeClr val="accent2"/>
                </a:solidFill>
              </a:defRPr>
            </a:lvl2pPr>
            <a:lvl3pPr marL="1371600" lvl="2" indent="-4635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Char char="■"/>
              <a:defRPr sz="3700">
                <a:solidFill>
                  <a:schemeClr val="accent2"/>
                </a:solidFill>
              </a:defRPr>
            </a:lvl3pPr>
            <a:lvl4pPr marL="1828800" lvl="3" indent="-4635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Char char="●"/>
              <a:defRPr sz="3700">
                <a:solidFill>
                  <a:schemeClr val="accent2"/>
                </a:solidFill>
              </a:defRPr>
            </a:lvl4pPr>
            <a:lvl5pPr marL="2286000" lvl="4" indent="-4635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Char char="○"/>
              <a:defRPr sz="3700">
                <a:solidFill>
                  <a:schemeClr val="accent2"/>
                </a:solidFill>
              </a:defRPr>
            </a:lvl5pPr>
            <a:lvl6pPr marL="2743200" lvl="5" indent="-4635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Char char="■"/>
              <a:defRPr sz="3700">
                <a:solidFill>
                  <a:schemeClr val="accent2"/>
                </a:solidFill>
              </a:defRPr>
            </a:lvl6pPr>
            <a:lvl7pPr marL="3200400" lvl="6" indent="-4635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Char char="●"/>
              <a:defRPr sz="3700">
                <a:solidFill>
                  <a:schemeClr val="accent2"/>
                </a:solidFill>
              </a:defRPr>
            </a:lvl7pPr>
            <a:lvl8pPr marL="3657600" lvl="7" indent="-4635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Char char="○"/>
              <a:defRPr sz="3700">
                <a:solidFill>
                  <a:schemeClr val="accent2"/>
                </a:solidFill>
              </a:defRPr>
            </a:lvl8pPr>
            <a:lvl9pPr marL="4114800" lvl="8" indent="-4635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Char char="■"/>
              <a:defRPr sz="37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55"/>
          <p:cNvSpPr txBox="1">
            <a:spLocks noGrp="1"/>
          </p:cNvSpPr>
          <p:nvPr>
            <p:ph type="body" idx="15"/>
          </p:nvPr>
        </p:nvSpPr>
        <p:spPr>
          <a:xfrm>
            <a:off x="7308567" y="4907700"/>
            <a:ext cx="1726500" cy="1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●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○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■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●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○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■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●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○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■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67" name="Google Shape;367;p55"/>
          <p:cNvSpPr txBox="1">
            <a:spLocks noGrp="1"/>
          </p:cNvSpPr>
          <p:nvPr>
            <p:ph type="body" idx="16"/>
          </p:nvPr>
        </p:nvSpPr>
        <p:spPr>
          <a:xfrm>
            <a:off x="7308567" y="5041100"/>
            <a:ext cx="1726500" cy="2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68" name="Google Shape;368;p55"/>
          <p:cNvSpPr txBox="1">
            <a:spLocks noGrp="1"/>
          </p:cNvSpPr>
          <p:nvPr>
            <p:ph type="sldNum" idx="12"/>
          </p:nvPr>
        </p:nvSpPr>
        <p:spPr>
          <a:xfrm>
            <a:off x="11320705" y="334438"/>
            <a:ext cx="465300" cy="2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 sz="1500">
                <a:solidFill>
                  <a:schemeClr val="accent2"/>
                </a:solidFill>
              </a:defRPr>
            </a:lvl1pPr>
            <a:lvl2pPr lvl="1">
              <a:buNone/>
              <a:defRPr sz="1500">
                <a:solidFill>
                  <a:schemeClr val="accent2"/>
                </a:solidFill>
              </a:defRPr>
            </a:lvl2pPr>
            <a:lvl3pPr lvl="2">
              <a:buNone/>
              <a:defRPr sz="1500">
                <a:solidFill>
                  <a:schemeClr val="accent2"/>
                </a:solidFill>
              </a:defRPr>
            </a:lvl3pPr>
            <a:lvl4pPr lvl="3">
              <a:buNone/>
              <a:defRPr sz="1500">
                <a:solidFill>
                  <a:schemeClr val="accent2"/>
                </a:solidFill>
              </a:defRPr>
            </a:lvl4pPr>
            <a:lvl5pPr lvl="4">
              <a:buNone/>
              <a:defRPr sz="1500">
                <a:solidFill>
                  <a:schemeClr val="accent2"/>
                </a:solidFill>
              </a:defRPr>
            </a:lvl5pPr>
            <a:lvl6pPr lvl="5">
              <a:buNone/>
              <a:defRPr sz="1500">
                <a:solidFill>
                  <a:schemeClr val="accent2"/>
                </a:solidFill>
              </a:defRPr>
            </a:lvl6pPr>
            <a:lvl7pPr lvl="6">
              <a:buNone/>
              <a:defRPr sz="1500">
                <a:solidFill>
                  <a:schemeClr val="accent2"/>
                </a:solidFill>
              </a:defRPr>
            </a:lvl7pPr>
            <a:lvl8pPr lvl="7">
              <a:buNone/>
              <a:defRPr sz="1500">
                <a:solidFill>
                  <a:schemeClr val="accent2"/>
                </a:solidFill>
              </a:defRPr>
            </a:lvl8pPr>
            <a:lvl9pPr lvl="8">
              <a:buNone/>
              <a:defRPr sz="1500"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E46962"/>
          </p15:clr>
        </p15:guide>
        <p15:guide id="2" orient="horz" pos="2784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on Plan + 5 Images">
  <p:cSld name="CUSTOM_6">
    <p:bg>
      <p:bgPr>
        <a:solidFill>
          <a:schemeClr val="accent6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6"/>
          <p:cNvSpPr txBox="1">
            <a:spLocks noGrp="1"/>
          </p:cNvSpPr>
          <p:nvPr>
            <p:ph type="body" idx="1"/>
          </p:nvPr>
        </p:nvSpPr>
        <p:spPr>
          <a:xfrm>
            <a:off x="1054867" y="3487267"/>
            <a:ext cx="1726500" cy="1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●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○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■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●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○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■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●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○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■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71" name="Google Shape;371;p56"/>
          <p:cNvSpPr txBox="1">
            <a:spLocks noGrp="1"/>
          </p:cNvSpPr>
          <p:nvPr>
            <p:ph type="body" idx="2"/>
          </p:nvPr>
        </p:nvSpPr>
        <p:spPr>
          <a:xfrm>
            <a:off x="1054867" y="3620667"/>
            <a:ext cx="1726500" cy="2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cxnSp>
        <p:nvCxnSpPr>
          <p:cNvPr id="372" name="Google Shape;372;p56"/>
          <p:cNvCxnSpPr/>
          <p:nvPr/>
        </p:nvCxnSpPr>
        <p:spPr>
          <a:xfrm rot="10800000">
            <a:off x="1102900" y="1975167"/>
            <a:ext cx="99861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56"/>
          <p:cNvSpPr>
            <a:spLocks noGrp="1"/>
          </p:cNvSpPr>
          <p:nvPr>
            <p:ph type="pic" idx="3"/>
          </p:nvPr>
        </p:nvSpPr>
        <p:spPr>
          <a:xfrm>
            <a:off x="9399500" y="697367"/>
            <a:ext cx="1741200" cy="255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74" name="Google Shape;374;p56"/>
          <p:cNvSpPr>
            <a:spLocks noGrp="1"/>
          </p:cNvSpPr>
          <p:nvPr>
            <p:ph type="pic" idx="4"/>
          </p:nvPr>
        </p:nvSpPr>
        <p:spPr>
          <a:xfrm>
            <a:off x="1046367" y="696133"/>
            <a:ext cx="1741200" cy="255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75" name="Google Shape;375;p56"/>
          <p:cNvSpPr>
            <a:spLocks noGrp="1"/>
          </p:cNvSpPr>
          <p:nvPr>
            <p:ph type="pic" idx="5"/>
          </p:nvPr>
        </p:nvSpPr>
        <p:spPr>
          <a:xfrm>
            <a:off x="3125267" y="698000"/>
            <a:ext cx="1741200" cy="255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76" name="Google Shape;376;p56"/>
          <p:cNvSpPr>
            <a:spLocks noGrp="1"/>
          </p:cNvSpPr>
          <p:nvPr>
            <p:ph type="pic" idx="6"/>
          </p:nvPr>
        </p:nvSpPr>
        <p:spPr>
          <a:xfrm>
            <a:off x="5220283" y="698000"/>
            <a:ext cx="1741200" cy="255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77" name="Google Shape;377;p56"/>
          <p:cNvSpPr>
            <a:spLocks noGrp="1"/>
          </p:cNvSpPr>
          <p:nvPr>
            <p:ph type="pic" idx="7"/>
          </p:nvPr>
        </p:nvSpPr>
        <p:spPr>
          <a:xfrm>
            <a:off x="7321300" y="698000"/>
            <a:ext cx="1741200" cy="255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78" name="Google Shape;378;p56"/>
          <p:cNvSpPr txBox="1">
            <a:spLocks noGrp="1"/>
          </p:cNvSpPr>
          <p:nvPr>
            <p:ph type="body" idx="8"/>
          </p:nvPr>
        </p:nvSpPr>
        <p:spPr>
          <a:xfrm>
            <a:off x="7308567" y="5483600"/>
            <a:ext cx="3836700" cy="67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79" name="Google Shape;379;p56"/>
          <p:cNvSpPr txBox="1">
            <a:spLocks noGrp="1"/>
          </p:cNvSpPr>
          <p:nvPr>
            <p:ph type="subTitle" idx="9"/>
          </p:nvPr>
        </p:nvSpPr>
        <p:spPr>
          <a:xfrm>
            <a:off x="7308567" y="5196400"/>
            <a:ext cx="3836700" cy="28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380" name="Google Shape;380;p56"/>
          <p:cNvSpPr txBox="1">
            <a:spLocks noGrp="1"/>
          </p:cNvSpPr>
          <p:nvPr>
            <p:ph type="body" idx="13"/>
          </p:nvPr>
        </p:nvSpPr>
        <p:spPr>
          <a:xfrm>
            <a:off x="3132667" y="3487267"/>
            <a:ext cx="1726500" cy="1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●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○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■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●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○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■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●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○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■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81" name="Google Shape;381;p56"/>
          <p:cNvSpPr txBox="1">
            <a:spLocks noGrp="1"/>
          </p:cNvSpPr>
          <p:nvPr>
            <p:ph type="body" idx="14"/>
          </p:nvPr>
        </p:nvSpPr>
        <p:spPr>
          <a:xfrm>
            <a:off x="3132667" y="3620667"/>
            <a:ext cx="1726500" cy="2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82" name="Google Shape;382;p56"/>
          <p:cNvSpPr txBox="1">
            <a:spLocks noGrp="1"/>
          </p:cNvSpPr>
          <p:nvPr>
            <p:ph type="body" idx="15"/>
          </p:nvPr>
        </p:nvSpPr>
        <p:spPr>
          <a:xfrm>
            <a:off x="5210467" y="3487267"/>
            <a:ext cx="1726500" cy="1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●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○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■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●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○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■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●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○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■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83" name="Google Shape;383;p56"/>
          <p:cNvSpPr txBox="1">
            <a:spLocks noGrp="1"/>
          </p:cNvSpPr>
          <p:nvPr>
            <p:ph type="body" idx="16"/>
          </p:nvPr>
        </p:nvSpPr>
        <p:spPr>
          <a:xfrm>
            <a:off x="5210467" y="3620667"/>
            <a:ext cx="1726500" cy="2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84" name="Google Shape;384;p56"/>
          <p:cNvSpPr txBox="1">
            <a:spLocks noGrp="1"/>
          </p:cNvSpPr>
          <p:nvPr>
            <p:ph type="body" idx="17"/>
          </p:nvPr>
        </p:nvSpPr>
        <p:spPr>
          <a:xfrm>
            <a:off x="7328700" y="3487267"/>
            <a:ext cx="1726500" cy="1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●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○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■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●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○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■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●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○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■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85" name="Google Shape;385;p56"/>
          <p:cNvSpPr txBox="1">
            <a:spLocks noGrp="1"/>
          </p:cNvSpPr>
          <p:nvPr>
            <p:ph type="body" idx="18"/>
          </p:nvPr>
        </p:nvSpPr>
        <p:spPr>
          <a:xfrm>
            <a:off x="7328700" y="3620667"/>
            <a:ext cx="1726500" cy="2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86" name="Google Shape;386;p56"/>
          <p:cNvSpPr txBox="1">
            <a:spLocks noGrp="1"/>
          </p:cNvSpPr>
          <p:nvPr>
            <p:ph type="body" idx="19"/>
          </p:nvPr>
        </p:nvSpPr>
        <p:spPr>
          <a:xfrm>
            <a:off x="9446933" y="3487267"/>
            <a:ext cx="1726500" cy="1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●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○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■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●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○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■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●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○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Barlow Medium"/>
              <a:buChar char="■"/>
              <a:defRPr sz="9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87" name="Google Shape;387;p56"/>
          <p:cNvSpPr txBox="1">
            <a:spLocks noGrp="1"/>
          </p:cNvSpPr>
          <p:nvPr>
            <p:ph type="body" idx="20"/>
          </p:nvPr>
        </p:nvSpPr>
        <p:spPr>
          <a:xfrm>
            <a:off x="9446933" y="3620667"/>
            <a:ext cx="1726500" cy="2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●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○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 Medium"/>
              <a:buChar char="■"/>
              <a:defRPr sz="9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sldNum" idx="12"/>
          </p:nvPr>
        </p:nvSpPr>
        <p:spPr>
          <a:xfrm>
            <a:off x="11320705" y="334438"/>
            <a:ext cx="465300" cy="2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 sz="1500">
                <a:solidFill>
                  <a:schemeClr val="accent2"/>
                </a:solidFill>
              </a:defRPr>
            </a:lvl1pPr>
            <a:lvl2pPr lvl="1">
              <a:buNone/>
              <a:defRPr sz="1500">
                <a:solidFill>
                  <a:schemeClr val="accent2"/>
                </a:solidFill>
              </a:defRPr>
            </a:lvl2pPr>
            <a:lvl3pPr lvl="2">
              <a:buNone/>
              <a:defRPr sz="1500">
                <a:solidFill>
                  <a:schemeClr val="accent2"/>
                </a:solidFill>
              </a:defRPr>
            </a:lvl3pPr>
            <a:lvl4pPr lvl="3">
              <a:buNone/>
              <a:defRPr sz="1500">
                <a:solidFill>
                  <a:schemeClr val="accent2"/>
                </a:solidFill>
              </a:defRPr>
            </a:lvl4pPr>
            <a:lvl5pPr lvl="4">
              <a:buNone/>
              <a:defRPr sz="1500">
                <a:solidFill>
                  <a:schemeClr val="accent2"/>
                </a:solidFill>
              </a:defRPr>
            </a:lvl5pPr>
            <a:lvl6pPr lvl="5">
              <a:buNone/>
              <a:defRPr sz="1500">
                <a:solidFill>
                  <a:schemeClr val="accent2"/>
                </a:solidFill>
              </a:defRPr>
            </a:lvl6pPr>
            <a:lvl7pPr lvl="6">
              <a:buNone/>
              <a:defRPr sz="1500">
                <a:solidFill>
                  <a:schemeClr val="accent2"/>
                </a:solidFill>
              </a:defRPr>
            </a:lvl7pPr>
            <a:lvl8pPr lvl="7">
              <a:buNone/>
              <a:defRPr sz="1500">
                <a:solidFill>
                  <a:schemeClr val="accent2"/>
                </a:solidFill>
              </a:defRPr>
            </a:lvl8pPr>
            <a:lvl9pPr lvl="8">
              <a:buNone/>
              <a:defRPr sz="1500"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Graphic">
  <p:cSld name="CUSTOM_9">
    <p:bg>
      <p:bgPr>
        <a:solidFill>
          <a:schemeClr val="dk1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 txBox="1">
            <a:spLocks noGrp="1"/>
          </p:cNvSpPr>
          <p:nvPr>
            <p:ph type="body" idx="1"/>
          </p:nvPr>
        </p:nvSpPr>
        <p:spPr>
          <a:xfrm>
            <a:off x="4177333" y="685700"/>
            <a:ext cx="5187600" cy="67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91" name="Google Shape;391;p57"/>
          <p:cNvSpPr txBox="1">
            <a:spLocks noGrp="1"/>
          </p:cNvSpPr>
          <p:nvPr>
            <p:ph type="body" idx="2"/>
          </p:nvPr>
        </p:nvSpPr>
        <p:spPr>
          <a:xfrm>
            <a:off x="876905" y="581593"/>
            <a:ext cx="3038400" cy="264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635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Char char="●"/>
              <a:defRPr sz="3700">
                <a:solidFill>
                  <a:schemeClr val="accent2"/>
                </a:solidFill>
              </a:defRPr>
            </a:lvl1pPr>
            <a:lvl2pPr marL="914400" lvl="1" indent="-4635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Char char="○"/>
              <a:defRPr sz="3700">
                <a:solidFill>
                  <a:schemeClr val="accent2"/>
                </a:solidFill>
              </a:defRPr>
            </a:lvl2pPr>
            <a:lvl3pPr marL="1371600" lvl="2" indent="-4635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Char char="■"/>
              <a:defRPr sz="3700">
                <a:solidFill>
                  <a:schemeClr val="accent2"/>
                </a:solidFill>
              </a:defRPr>
            </a:lvl3pPr>
            <a:lvl4pPr marL="1828800" lvl="3" indent="-4635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Char char="●"/>
              <a:defRPr sz="3700">
                <a:solidFill>
                  <a:schemeClr val="accent2"/>
                </a:solidFill>
              </a:defRPr>
            </a:lvl4pPr>
            <a:lvl5pPr marL="2286000" lvl="4" indent="-4635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Char char="○"/>
              <a:defRPr sz="3700">
                <a:solidFill>
                  <a:schemeClr val="accent2"/>
                </a:solidFill>
              </a:defRPr>
            </a:lvl5pPr>
            <a:lvl6pPr marL="2743200" lvl="5" indent="-4635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Char char="■"/>
              <a:defRPr sz="3700">
                <a:solidFill>
                  <a:schemeClr val="accent2"/>
                </a:solidFill>
              </a:defRPr>
            </a:lvl6pPr>
            <a:lvl7pPr marL="3200400" lvl="6" indent="-4635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Char char="●"/>
              <a:defRPr sz="3700">
                <a:solidFill>
                  <a:schemeClr val="accent2"/>
                </a:solidFill>
              </a:defRPr>
            </a:lvl7pPr>
            <a:lvl8pPr marL="3657600" lvl="7" indent="-4635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Char char="○"/>
              <a:defRPr sz="3700">
                <a:solidFill>
                  <a:schemeClr val="accent2"/>
                </a:solidFill>
              </a:defRPr>
            </a:lvl8pPr>
            <a:lvl9pPr marL="4114800" lvl="8" indent="-4635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Char char="■"/>
              <a:defRPr sz="37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92" name="Google Shape;392;p57"/>
          <p:cNvSpPr txBox="1">
            <a:spLocks noGrp="1"/>
          </p:cNvSpPr>
          <p:nvPr>
            <p:ph type="sldNum" idx="12"/>
          </p:nvPr>
        </p:nvSpPr>
        <p:spPr>
          <a:xfrm>
            <a:off x="11320705" y="334438"/>
            <a:ext cx="465300" cy="2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 sz="1500">
                <a:solidFill>
                  <a:schemeClr val="accent2"/>
                </a:solidFill>
              </a:defRPr>
            </a:lvl1pPr>
            <a:lvl2pPr lvl="1">
              <a:buNone/>
              <a:defRPr sz="1500">
                <a:solidFill>
                  <a:schemeClr val="accent2"/>
                </a:solidFill>
              </a:defRPr>
            </a:lvl2pPr>
            <a:lvl3pPr lvl="2">
              <a:buNone/>
              <a:defRPr sz="1500">
                <a:solidFill>
                  <a:schemeClr val="accent2"/>
                </a:solidFill>
              </a:defRPr>
            </a:lvl3pPr>
            <a:lvl4pPr lvl="3">
              <a:buNone/>
              <a:defRPr sz="1500">
                <a:solidFill>
                  <a:schemeClr val="accent2"/>
                </a:solidFill>
              </a:defRPr>
            </a:lvl4pPr>
            <a:lvl5pPr lvl="4">
              <a:buNone/>
              <a:defRPr sz="1500">
                <a:solidFill>
                  <a:schemeClr val="accent2"/>
                </a:solidFill>
              </a:defRPr>
            </a:lvl5pPr>
            <a:lvl6pPr lvl="5">
              <a:buNone/>
              <a:defRPr sz="1500">
                <a:solidFill>
                  <a:schemeClr val="accent2"/>
                </a:solidFill>
              </a:defRPr>
            </a:lvl6pPr>
            <a:lvl7pPr lvl="6">
              <a:buNone/>
              <a:defRPr sz="1500">
                <a:solidFill>
                  <a:schemeClr val="accent2"/>
                </a:solidFill>
              </a:defRPr>
            </a:lvl7pPr>
            <a:lvl8pPr lvl="7">
              <a:buNone/>
              <a:defRPr sz="1500">
                <a:solidFill>
                  <a:schemeClr val="accent2"/>
                </a:solidFill>
              </a:defRPr>
            </a:lvl8pPr>
            <a:lvl9pPr lvl="8">
              <a:buNone/>
              <a:defRPr sz="1500"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8">
          <p15:clr>
            <a:srgbClr val="E46962"/>
          </p15:clr>
        </p15:guide>
        <p15:guide id="2" orient="horz" pos="672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enue / Graphic">
  <p:cSld name="CUSTOM_12">
    <p:bg>
      <p:bgPr>
        <a:solidFill>
          <a:schemeClr val="dk1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8"/>
          <p:cNvSpPr txBox="1">
            <a:spLocks noGrp="1"/>
          </p:cNvSpPr>
          <p:nvPr>
            <p:ph type="body" idx="1"/>
          </p:nvPr>
        </p:nvSpPr>
        <p:spPr>
          <a:xfrm>
            <a:off x="759633" y="4580400"/>
            <a:ext cx="3845700" cy="158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95" name="Google Shape;395;p58"/>
          <p:cNvSpPr txBox="1">
            <a:spLocks noGrp="1"/>
          </p:cNvSpPr>
          <p:nvPr>
            <p:ph type="subTitle" idx="2"/>
          </p:nvPr>
        </p:nvSpPr>
        <p:spPr>
          <a:xfrm>
            <a:off x="622402" y="593467"/>
            <a:ext cx="3204900" cy="71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>
            <a:endParaRPr/>
          </a:p>
        </p:txBody>
      </p:sp>
      <p:sp>
        <p:nvSpPr>
          <p:cNvPr id="396" name="Google Shape;396;p58"/>
          <p:cNvSpPr txBox="1">
            <a:spLocks noGrp="1"/>
          </p:cNvSpPr>
          <p:nvPr>
            <p:ph type="sldNum" idx="12"/>
          </p:nvPr>
        </p:nvSpPr>
        <p:spPr>
          <a:xfrm>
            <a:off x="11320705" y="334438"/>
            <a:ext cx="465300" cy="2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buNone/>
              <a:defRPr sz="1500">
                <a:solidFill>
                  <a:schemeClr val="accent2"/>
                </a:solidFill>
              </a:defRPr>
            </a:lvl1pPr>
            <a:lvl2pPr lvl="1">
              <a:buNone/>
              <a:defRPr sz="1500">
                <a:solidFill>
                  <a:schemeClr val="accent2"/>
                </a:solidFill>
              </a:defRPr>
            </a:lvl2pPr>
            <a:lvl3pPr lvl="2">
              <a:buNone/>
              <a:defRPr sz="1500">
                <a:solidFill>
                  <a:schemeClr val="accent2"/>
                </a:solidFill>
              </a:defRPr>
            </a:lvl3pPr>
            <a:lvl4pPr lvl="3">
              <a:buNone/>
              <a:defRPr sz="1500">
                <a:solidFill>
                  <a:schemeClr val="accent2"/>
                </a:solidFill>
              </a:defRPr>
            </a:lvl4pPr>
            <a:lvl5pPr lvl="4">
              <a:buNone/>
              <a:defRPr sz="1500">
                <a:solidFill>
                  <a:schemeClr val="accent2"/>
                </a:solidFill>
              </a:defRPr>
            </a:lvl5pPr>
            <a:lvl6pPr lvl="5">
              <a:buNone/>
              <a:defRPr sz="1500">
                <a:solidFill>
                  <a:schemeClr val="accent2"/>
                </a:solidFill>
              </a:defRPr>
            </a:lvl6pPr>
            <a:lvl7pPr lvl="6">
              <a:buNone/>
              <a:defRPr sz="1500">
                <a:solidFill>
                  <a:schemeClr val="accent2"/>
                </a:solidFill>
              </a:defRPr>
            </a:lvl7pPr>
            <a:lvl8pPr lvl="7">
              <a:buNone/>
              <a:defRPr sz="1500">
                <a:solidFill>
                  <a:schemeClr val="accent2"/>
                </a:solidFill>
              </a:defRPr>
            </a:lvl8pPr>
            <a:lvl9pPr lvl="8">
              <a:buNone/>
              <a:defRPr sz="1500"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41">
          <p15:clr>
            <a:srgbClr val="E4696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0"/>
          <p:cNvSpPr>
            <a:spLocks noGrp="1"/>
          </p:cNvSpPr>
          <p:nvPr>
            <p:ph type="pic" idx="2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2" name="Google Shape;402;p60"/>
          <p:cNvSpPr txBox="1">
            <a:spLocks noGrp="1"/>
          </p:cNvSpPr>
          <p:nvPr>
            <p:ph type="title"/>
          </p:nvPr>
        </p:nvSpPr>
        <p:spPr>
          <a:xfrm>
            <a:off x="5040405" y="1185400"/>
            <a:ext cx="5929200" cy="248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9600"/>
              <a:buFont typeface="Nanum Myeongjo"/>
              <a:buNone/>
              <a:defRPr sz="9600"/>
            </a:lvl1pPr>
            <a:lvl2pPr lvl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60"/>
          <p:cNvSpPr txBox="1">
            <a:spLocks noGrp="1"/>
          </p:cNvSpPr>
          <p:nvPr>
            <p:ph type="title" idx="3"/>
          </p:nvPr>
        </p:nvSpPr>
        <p:spPr>
          <a:xfrm>
            <a:off x="5094842" y="507600"/>
            <a:ext cx="36576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lbert Sans"/>
              <a:buNone/>
              <a:defRPr sz="1900" b="1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60"/>
          <p:cNvSpPr txBox="1">
            <a:spLocks noGrp="1"/>
          </p:cNvSpPr>
          <p:nvPr>
            <p:ph type="subTitle" idx="1"/>
          </p:nvPr>
        </p:nvSpPr>
        <p:spPr>
          <a:xfrm>
            <a:off x="5106591" y="5354733"/>
            <a:ext cx="1745700" cy="120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 b="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9pPr>
          </a:lstStyle>
          <a:p>
            <a:endParaRPr/>
          </a:p>
        </p:txBody>
      </p:sp>
      <p:sp>
        <p:nvSpPr>
          <p:cNvPr id="405" name="Google Shape;405;p60"/>
          <p:cNvSpPr txBox="1">
            <a:spLocks noGrp="1"/>
          </p:cNvSpPr>
          <p:nvPr>
            <p:ph type="subTitle" idx="4"/>
          </p:nvPr>
        </p:nvSpPr>
        <p:spPr>
          <a:xfrm>
            <a:off x="7011958" y="5354733"/>
            <a:ext cx="1745700" cy="120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 b="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9pPr>
          </a:lstStyle>
          <a:p>
            <a:endParaRPr/>
          </a:p>
        </p:txBody>
      </p:sp>
      <p:sp>
        <p:nvSpPr>
          <p:cNvPr id="406" name="Google Shape;406;p60"/>
          <p:cNvSpPr>
            <a:spLocks noGrp="1"/>
          </p:cNvSpPr>
          <p:nvPr>
            <p:ph type="pic" idx="5"/>
          </p:nvPr>
        </p:nvSpPr>
        <p:spPr>
          <a:xfrm>
            <a:off x="304800" y="297967"/>
            <a:ext cx="3809700" cy="3130800"/>
          </a:xfrm>
          <a:prstGeom prst="round2SameRect">
            <a:avLst>
              <a:gd name="adj1" fmla="val 4621"/>
              <a:gd name="adj2" fmla="val 0"/>
            </a:avLst>
          </a:prstGeom>
          <a:noFill/>
          <a:ln>
            <a:noFill/>
          </a:ln>
        </p:spPr>
      </p:sp>
      <p:sp>
        <p:nvSpPr>
          <p:cNvPr id="407" name="Google Shape;407;p60"/>
          <p:cNvSpPr>
            <a:spLocks noGrp="1"/>
          </p:cNvSpPr>
          <p:nvPr>
            <p:ph type="pic" idx="6"/>
          </p:nvPr>
        </p:nvSpPr>
        <p:spPr>
          <a:xfrm rot="10800000">
            <a:off x="304700" y="3419262"/>
            <a:ext cx="3809700" cy="3130800"/>
          </a:xfrm>
          <a:prstGeom prst="round2SameRect">
            <a:avLst>
              <a:gd name="adj1" fmla="val 5506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E4696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- List of 4" type="secHead">
  <p:cSld name="SECTION_HEADER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1"/>
          <p:cNvSpPr txBox="1">
            <a:spLocks noGrp="1"/>
          </p:cNvSpPr>
          <p:nvPr>
            <p:ph type="title"/>
          </p:nvPr>
        </p:nvSpPr>
        <p:spPr>
          <a:xfrm>
            <a:off x="1264233" y="1063567"/>
            <a:ext cx="3802800" cy="353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lbert Sans"/>
              <a:buNone/>
              <a:defRPr sz="64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61"/>
          <p:cNvSpPr txBox="1">
            <a:spLocks noGrp="1"/>
          </p:cNvSpPr>
          <p:nvPr>
            <p:ph type="title" idx="2"/>
          </p:nvPr>
        </p:nvSpPr>
        <p:spPr>
          <a:xfrm>
            <a:off x="5959533" y="1248600"/>
            <a:ext cx="5920500" cy="109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1" name="Google Shape;411;p61"/>
          <p:cNvSpPr txBox="1">
            <a:spLocks noGrp="1"/>
          </p:cNvSpPr>
          <p:nvPr>
            <p:ph type="title" idx="3"/>
          </p:nvPr>
        </p:nvSpPr>
        <p:spPr>
          <a:xfrm>
            <a:off x="5959533" y="2338733"/>
            <a:ext cx="5920500" cy="109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61"/>
          <p:cNvSpPr txBox="1">
            <a:spLocks noGrp="1"/>
          </p:cNvSpPr>
          <p:nvPr>
            <p:ph type="title" idx="4"/>
          </p:nvPr>
        </p:nvSpPr>
        <p:spPr>
          <a:xfrm>
            <a:off x="5959533" y="3432933"/>
            <a:ext cx="5920500" cy="109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61"/>
          <p:cNvSpPr txBox="1">
            <a:spLocks noGrp="1"/>
          </p:cNvSpPr>
          <p:nvPr>
            <p:ph type="title" idx="5"/>
          </p:nvPr>
        </p:nvSpPr>
        <p:spPr>
          <a:xfrm>
            <a:off x="5938700" y="4527133"/>
            <a:ext cx="5937600" cy="109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61"/>
          <p:cNvSpPr>
            <a:spLocks noGrp="1"/>
          </p:cNvSpPr>
          <p:nvPr>
            <p:ph type="pic" idx="6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/ Divider Purple">
  <p:cSld name="CUSTOM">
    <p:bg>
      <p:bgPr>
        <a:solidFill>
          <a:schemeClr val="lt2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2"/>
          <p:cNvSpPr txBox="1">
            <a:spLocks noGrp="1"/>
          </p:cNvSpPr>
          <p:nvPr>
            <p:ph type="title"/>
          </p:nvPr>
        </p:nvSpPr>
        <p:spPr>
          <a:xfrm>
            <a:off x="1179854" y="1365533"/>
            <a:ext cx="8165100" cy="196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Font typeface="Nanum Myeongjo"/>
              <a:buNone/>
              <a:defRPr sz="128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62"/>
          <p:cNvSpPr txBox="1">
            <a:spLocks noGrp="1"/>
          </p:cNvSpPr>
          <p:nvPr>
            <p:ph type="subTitle" idx="1"/>
          </p:nvPr>
        </p:nvSpPr>
        <p:spPr>
          <a:xfrm>
            <a:off x="1289081" y="428767"/>
            <a:ext cx="30720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62"/>
          <p:cNvSpPr>
            <a:spLocks noGrp="1"/>
          </p:cNvSpPr>
          <p:nvPr>
            <p:ph type="pic" idx="2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19" name="Google Shape;419;p62"/>
          <p:cNvSpPr txBox="1">
            <a:spLocks noGrp="1"/>
          </p:cNvSpPr>
          <p:nvPr>
            <p:ph type="title" idx="3"/>
          </p:nvPr>
        </p:nvSpPr>
        <p:spPr>
          <a:xfrm>
            <a:off x="9544967" y="6085200"/>
            <a:ext cx="18060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None/>
              <a:defRPr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/ Divider Green">
  <p:cSld name="CUSTOM_5">
    <p:bg>
      <p:bgPr>
        <a:solidFill>
          <a:schemeClr val="accent1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3"/>
          <p:cNvSpPr>
            <a:spLocks noGrp="1"/>
          </p:cNvSpPr>
          <p:nvPr>
            <p:ph type="pic" idx="2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2" name="Google Shape;422;p63"/>
          <p:cNvSpPr txBox="1">
            <a:spLocks noGrp="1"/>
          </p:cNvSpPr>
          <p:nvPr>
            <p:ph type="title"/>
          </p:nvPr>
        </p:nvSpPr>
        <p:spPr>
          <a:xfrm>
            <a:off x="1179854" y="1365533"/>
            <a:ext cx="8165100" cy="196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Font typeface="Nanum Myeongjo"/>
              <a:buNone/>
              <a:defRPr sz="128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63"/>
          <p:cNvSpPr txBox="1">
            <a:spLocks noGrp="1"/>
          </p:cNvSpPr>
          <p:nvPr>
            <p:ph type="subTitle" idx="1"/>
          </p:nvPr>
        </p:nvSpPr>
        <p:spPr>
          <a:xfrm>
            <a:off x="1289081" y="428767"/>
            <a:ext cx="30720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63"/>
          <p:cNvSpPr txBox="1">
            <a:spLocks noGrp="1"/>
          </p:cNvSpPr>
          <p:nvPr>
            <p:ph type="title" idx="3"/>
          </p:nvPr>
        </p:nvSpPr>
        <p:spPr>
          <a:xfrm>
            <a:off x="9544967" y="6085200"/>
            <a:ext cx="18060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None/>
              <a:defRPr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/ Divider Teal">
  <p:cSld name="CUSTOM_5_1">
    <p:bg>
      <p:bgPr>
        <a:solidFill>
          <a:schemeClr val="accent2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4"/>
          <p:cNvSpPr>
            <a:spLocks noGrp="1"/>
          </p:cNvSpPr>
          <p:nvPr>
            <p:ph type="pic" idx="2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7" name="Google Shape;427;p64"/>
          <p:cNvSpPr txBox="1">
            <a:spLocks noGrp="1"/>
          </p:cNvSpPr>
          <p:nvPr>
            <p:ph type="title"/>
          </p:nvPr>
        </p:nvSpPr>
        <p:spPr>
          <a:xfrm>
            <a:off x="1179854" y="1365533"/>
            <a:ext cx="8165100" cy="196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Font typeface="Nanum Myeongjo"/>
              <a:buNone/>
              <a:defRPr sz="128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64"/>
          <p:cNvSpPr txBox="1">
            <a:spLocks noGrp="1"/>
          </p:cNvSpPr>
          <p:nvPr>
            <p:ph type="subTitle" idx="1"/>
          </p:nvPr>
        </p:nvSpPr>
        <p:spPr>
          <a:xfrm>
            <a:off x="1289081" y="428767"/>
            <a:ext cx="30720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64"/>
          <p:cNvSpPr txBox="1">
            <a:spLocks noGrp="1"/>
          </p:cNvSpPr>
          <p:nvPr>
            <p:ph type="title" idx="3"/>
          </p:nvPr>
        </p:nvSpPr>
        <p:spPr>
          <a:xfrm>
            <a:off x="9544967" y="6085200"/>
            <a:ext cx="18060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None/>
              <a:defRPr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/ Divider Blue">
  <p:cSld name="CUSTOM_5_1_1">
    <p:bg>
      <p:bgPr>
        <a:solidFill>
          <a:schemeClr val="accent4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5"/>
          <p:cNvSpPr>
            <a:spLocks noGrp="1"/>
          </p:cNvSpPr>
          <p:nvPr>
            <p:ph type="pic" idx="2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2" name="Google Shape;432;p65"/>
          <p:cNvSpPr txBox="1">
            <a:spLocks noGrp="1"/>
          </p:cNvSpPr>
          <p:nvPr>
            <p:ph type="title"/>
          </p:nvPr>
        </p:nvSpPr>
        <p:spPr>
          <a:xfrm>
            <a:off x="1179854" y="1365533"/>
            <a:ext cx="8165100" cy="196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65"/>
          <p:cNvSpPr txBox="1">
            <a:spLocks noGrp="1"/>
          </p:cNvSpPr>
          <p:nvPr>
            <p:ph type="subTitle" idx="1"/>
          </p:nvPr>
        </p:nvSpPr>
        <p:spPr>
          <a:xfrm>
            <a:off x="1289081" y="428767"/>
            <a:ext cx="30720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65"/>
          <p:cNvSpPr txBox="1">
            <a:spLocks noGrp="1"/>
          </p:cNvSpPr>
          <p:nvPr>
            <p:ph type="title" idx="3"/>
          </p:nvPr>
        </p:nvSpPr>
        <p:spPr>
          <a:xfrm>
            <a:off x="9544967" y="6085200"/>
            <a:ext cx="18060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None/>
              <a:defRPr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ll Quote">
  <p:cSld name="CUSTOM_1">
    <p:bg>
      <p:bgPr>
        <a:solidFill>
          <a:schemeClr val="lt1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6"/>
          <p:cNvSpPr>
            <a:spLocks noGrp="1"/>
          </p:cNvSpPr>
          <p:nvPr>
            <p:ph type="pic" idx="2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7" name="Google Shape;437;p66"/>
          <p:cNvSpPr txBox="1">
            <a:spLocks noGrp="1"/>
          </p:cNvSpPr>
          <p:nvPr>
            <p:ph type="subTitle" idx="1"/>
          </p:nvPr>
        </p:nvSpPr>
        <p:spPr>
          <a:xfrm>
            <a:off x="6170333" y="1606600"/>
            <a:ext cx="3319500" cy="48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8" name="Google Shape;438;p66"/>
          <p:cNvSpPr txBox="1">
            <a:spLocks noGrp="1"/>
          </p:cNvSpPr>
          <p:nvPr>
            <p:ph type="body" idx="3"/>
          </p:nvPr>
        </p:nvSpPr>
        <p:spPr>
          <a:xfrm>
            <a:off x="6170333" y="2123133"/>
            <a:ext cx="3385500" cy="215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●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○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■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●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○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■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●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○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■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439" name="Google Shape;439;p66"/>
          <p:cNvSpPr>
            <a:spLocks noGrp="1"/>
          </p:cNvSpPr>
          <p:nvPr>
            <p:ph type="pic" idx="4"/>
          </p:nvPr>
        </p:nvSpPr>
        <p:spPr>
          <a:xfrm rot="-5400000">
            <a:off x="2039100" y="1677000"/>
            <a:ext cx="4152900" cy="3492900"/>
          </a:xfrm>
          <a:prstGeom prst="round2SameRect">
            <a:avLst>
              <a:gd name="adj1" fmla="val 3848"/>
              <a:gd name="adj2" fmla="val 0"/>
            </a:avLst>
          </a:prstGeom>
          <a:noFill/>
          <a:ln>
            <a:noFill/>
          </a:ln>
        </p:spPr>
      </p:sp>
      <p:sp>
        <p:nvSpPr>
          <p:cNvPr id="440" name="Google Shape;440;p66"/>
          <p:cNvSpPr txBox="1">
            <a:spLocks noGrp="1"/>
          </p:cNvSpPr>
          <p:nvPr>
            <p:ph type="title"/>
          </p:nvPr>
        </p:nvSpPr>
        <p:spPr>
          <a:xfrm>
            <a:off x="9544967" y="6085200"/>
            <a:ext cx="18060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None/>
              <a:defRPr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8">
          <p15:clr>
            <a:srgbClr val="E46962"/>
          </p15:clr>
        </p15:guide>
        <p15:guide id="2" orient="horz" pos="3472">
          <p15:clr>
            <a:srgbClr val="E46962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age Image">
  <p:cSld name="CUSTOM_2">
    <p:bg>
      <p:bgPr>
        <a:solidFill>
          <a:schemeClr val="lt2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7"/>
          <p:cNvSpPr>
            <a:spLocks noGrp="1"/>
          </p:cNvSpPr>
          <p:nvPr>
            <p:ph type="pic" idx="2"/>
          </p:nvPr>
        </p:nvSpPr>
        <p:spPr>
          <a:xfrm>
            <a:off x="160000" y="152400"/>
            <a:ext cx="11871900" cy="6553200"/>
          </a:xfrm>
          <a:prstGeom prst="roundRect">
            <a:avLst>
              <a:gd name="adj" fmla="val 2134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 + Content">
  <p:cSld name="CUSTOM_3">
    <p:bg>
      <p:bgPr>
        <a:solidFill>
          <a:schemeClr val="lt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8"/>
          <p:cNvSpPr txBox="1">
            <a:spLocks noGrp="1"/>
          </p:cNvSpPr>
          <p:nvPr>
            <p:ph type="body" idx="1"/>
          </p:nvPr>
        </p:nvSpPr>
        <p:spPr>
          <a:xfrm>
            <a:off x="6980293" y="3431133"/>
            <a:ext cx="5064300" cy="254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Char char="●"/>
              <a:defRPr u="none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Char char="○"/>
              <a:defRPr u="none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Char char="■"/>
              <a:defRPr u="none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Char char="●"/>
              <a:defRPr u="none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Char char="○"/>
              <a:defRPr u="none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Char char="■"/>
              <a:defRPr u="none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Char char="●"/>
              <a:defRPr u="none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Char char="○"/>
              <a:defRPr u="none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Char char="■"/>
              <a:defRPr u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68"/>
          <p:cNvSpPr txBox="1">
            <a:spLocks noGrp="1"/>
          </p:cNvSpPr>
          <p:nvPr>
            <p:ph type="body" idx="2"/>
          </p:nvPr>
        </p:nvSpPr>
        <p:spPr>
          <a:xfrm>
            <a:off x="6980293" y="1001150"/>
            <a:ext cx="4973100" cy="215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●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○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■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●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○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■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●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○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■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446" name="Google Shape;446;p68"/>
          <p:cNvSpPr txBox="1">
            <a:spLocks noGrp="1"/>
          </p:cNvSpPr>
          <p:nvPr>
            <p:ph type="title"/>
          </p:nvPr>
        </p:nvSpPr>
        <p:spPr>
          <a:xfrm>
            <a:off x="7009957" y="436200"/>
            <a:ext cx="36576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lbert Sans"/>
              <a:buNone/>
              <a:defRPr sz="1900" b="1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68"/>
          <p:cNvSpPr>
            <a:spLocks noGrp="1"/>
          </p:cNvSpPr>
          <p:nvPr>
            <p:ph type="pic" idx="3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8" name="Google Shape;448;p68"/>
          <p:cNvSpPr txBox="1">
            <a:spLocks noGrp="1"/>
          </p:cNvSpPr>
          <p:nvPr>
            <p:ph type="title" idx="4"/>
          </p:nvPr>
        </p:nvSpPr>
        <p:spPr>
          <a:xfrm>
            <a:off x="9544967" y="6085200"/>
            <a:ext cx="18060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None/>
              <a:defRPr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68"/>
          <p:cNvSpPr>
            <a:spLocks noGrp="1"/>
          </p:cNvSpPr>
          <p:nvPr>
            <p:ph type="pic" idx="5"/>
          </p:nvPr>
        </p:nvSpPr>
        <p:spPr>
          <a:xfrm rot="10800000">
            <a:off x="304800" y="3415153"/>
            <a:ext cx="3016800" cy="3131100"/>
          </a:xfrm>
          <a:prstGeom prst="round1Rect">
            <a:avLst>
              <a:gd name="adj" fmla="val 4873"/>
            </a:avLst>
          </a:prstGeom>
          <a:noFill/>
          <a:ln>
            <a:noFill/>
          </a:ln>
        </p:spPr>
      </p:sp>
      <p:sp>
        <p:nvSpPr>
          <p:cNvPr id="450" name="Google Shape;450;p68"/>
          <p:cNvSpPr>
            <a:spLocks noGrp="1"/>
          </p:cNvSpPr>
          <p:nvPr>
            <p:ph type="pic" idx="6"/>
          </p:nvPr>
        </p:nvSpPr>
        <p:spPr>
          <a:xfrm>
            <a:off x="3315405" y="298033"/>
            <a:ext cx="3016800" cy="3131100"/>
          </a:xfrm>
          <a:prstGeom prst="round1Rect">
            <a:avLst>
              <a:gd name="adj" fmla="val 4873"/>
            </a:avLst>
          </a:prstGeom>
          <a:noFill/>
          <a:ln>
            <a:noFill/>
          </a:ln>
        </p:spPr>
      </p:sp>
      <p:sp>
        <p:nvSpPr>
          <p:cNvPr id="451" name="Google Shape;451;p68"/>
          <p:cNvSpPr>
            <a:spLocks noGrp="1"/>
          </p:cNvSpPr>
          <p:nvPr>
            <p:ph type="pic" idx="7"/>
          </p:nvPr>
        </p:nvSpPr>
        <p:spPr>
          <a:xfrm rot="10800000" flipH="1">
            <a:off x="3315405" y="3415153"/>
            <a:ext cx="3016800" cy="3131100"/>
          </a:xfrm>
          <a:prstGeom prst="round1Rect">
            <a:avLst>
              <a:gd name="adj" fmla="val 4873"/>
            </a:avLst>
          </a:prstGeom>
          <a:noFill/>
          <a:ln>
            <a:noFill/>
          </a:ln>
        </p:spPr>
      </p:sp>
      <p:sp>
        <p:nvSpPr>
          <p:cNvPr id="452" name="Google Shape;452;p68"/>
          <p:cNvSpPr>
            <a:spLocks noGrp="1"/>
          </p:cNvSpPr>
          <p:nvPr>
            <p:ph type="pic" idx="8"/>
          </p:nvPr>
        </p:nvSpPr>
        <p:spPr>
          <a:xfrm flipH="1">
            <a:off x="304800" y="299433"/>
            <a:ext cx="3016800" cy="3131100"/>
          </a:xfrm>
          <a:prstGeom prst="round1Rect">
            <a:avLst>
              <a:gd name="adj" fmla="val 4873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allery">
  <p:cSld name="CUSTOM_3_1">
    <p:bg>
      <p:bgPr>
        <a:solidFill>
          <a:schemeClr val="lt2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9"/>
          <p:cNvSpPr>
            <a:spLocks noGrp="1"/>
          </p:cNvSpPr>
          <p:nvPr>
            <p:ph type="pic" idx="2"/>
          </p:nvPr>
        </p:nvSpPr>
        <p:spPr>
          <a:xfrm>
            <a:off x="152367" y="152400"/>
            <a:ext cx="3893100" cy="3232500"/>
          </a:xfrm>
          <a:prstGeom prst="roundRect">
            <a:avLst>
              <a:gd name="adj" fmla="val 2134"/>
            </a:avLst>
          </a:prstGeom>
          <a:noFill/>
          <a:ln>
            <a:noFill/>
          </a:ln>
        </p:spPr>
      </p:sp>
      <p:sp>
        <p:nvSpPr>
          <p:cNvPr id="455" name="Google Shape;455;p69"/>
          <p:cNvSpPr>
            <a:spLocks noGrp="1"/>
          </p:cNvSpPr>
          <p:nvPr>
            <p:ph type="pic" idx="3"/>
          </p:nvPr>
        </p:nvSpPr>
        <p:spPr>
          <a:xfrm>
            <a:off x="4156107" y="152400"/>
            <a:ext cx="3893100" cy="3232500"/>
          </a:xfrm>
          <a:prstGeom prst="roundRect">
            <a:avLst>
              <a:gd name="adj" fmla="val 2134"/>
            </a:avLst>
          </a:prstGeom>
          <a:noFill/>
          <a:ln>
            <a:noFill/>
          </a:ln>
        </p:spPr>
      </p:sp>
      <p:sp>
        <p:nvSpPr>
          <p:cNvPr id="456" name="Google Shape;456;p69"/>
          <p:cNvSpPr>
            <a:spLocks noGrp="1"/>
          </p:cNvSpPr>
          <p:nvPr>
            <p:ph type="pic" idx="4"/>
          </p:nvPr>
        </p:nvSpPr>
        <p:spPr>
          <a:xfrm>
            <a:off x="152367" y="3473061"/>
            <a:ext cx="3893100" cy="3232500"/>
          </a:xfrm>
          <a:prstGeom prst="roundRect">
            <a:avLst>
              <a:gd name="adj" fmla="val 2134"/>
            </a:avLst>
          </a:prstGeom>
          <a:noFill/>
          <a:ln>
            <a:noFill/>
          </a:ln>
        </p:spPr>
      </p:sp>
      <p:sp>
        <p:nvSpPr>
          <p:cNvPr id="457" name="Google Shape;457;p69"/>
          <p:cNvSpPr>
            <a:spLocks noGrp="1"/>
          </p:cNvSpPr>
          <p:nvPr>
            <p:ph type="pic" idx="5"/>
          </p:nvPr>
        </p:nvSpPr>
        <p:spPr>
          <a:xfrm>
            <a:off x="4156107" y="3473061"/>
            <a:ext cx="3893100" cy="3232500"/>
          </a:xfrm>
          <a:prstGeom prst="roundRect">
            <a:avLst>
              <a:gd name="adj" fmla="val 2134"/>
            </a:avLst>
          </a:prstGeom>
          <a:noFill/>
          <a:ln>
            <a:noFill/>
          </a:ln>
        </p:spPr>
      </p:sp>
      <p:sp>
        <p:nvSpPr>
          <p:cNvPr id="458" name="Google Shape;458;p69"/>
          <p:cNvSpPr>
            <a:spLocks noGrp="1"/>
          </p:cNvSpPr>
          <p:nvPr>
            <p:ph type="pic" idx="6"/>
          </p:nvPr>
        </p:nvSpPr>
        <p:spPr>
          <a:xfrm>
            <a:off x="8146531" y="152400"/>
            <a:ext cx="3893100" cy="3232500"/>
          </a:xfrm>
          <a:prstGeom prst="roundRect">
            <a:avLst>
              <a:gd name="adj" fmla="val 2134"/>
            </a:avLst>
          </a:prstGeom>
          <a:noFill/>
          <a:ln>
            <a:noFill/>
          </a:ln>
        </p:spPr>
      </p:sp>
      <p:sp>
        <p:nvSpPr>
          <p:cNvPr id="459" name="Google Shape;459;p69"/>
          <p:cNvSpPr>
            <a:spLocks noGrp="1"/>
          </p:cNvSpPr>
          <p:nvPr>
            <p:ph type="pic" idx="7"/>
          </p:nvPr>
        </p:nvSpPr>
        <p:spPr>
          <a:xfrm>
            <a:off x="8146531" y="3473061"/>
            <a:ext cx="3893100" cy="3232500"/>
          </a:xfrm>
          <a:prstGeom prst="roundRect">
            <a:avLst>
              <a:gd name="adj" fmla="val 2134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CUSTOM_4">
    <p:bg>
      <p:bgPr>
        <a:solidFill>
          <a:schemeClr val="lt1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0"/>
          <p:cNvSpPr txBox="1">
            <a:spLocks noGrp="1"/>
          </p:cNvSpPr>
          <p:nvPr>
            <p:ph type="body" idx="1"/>
          </p:nvPr>
        </p:nvSpPr>
        <p:spPr>
          <a:xfrm>
            <a:off x="1293645" y="1027700"/>
            <a:ext cx="4973100" cy="21516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●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○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■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●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○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■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●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○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■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462" name="Google Shape;462;p70"/>
          <p:cNvSpPr txBox="1">
            <a:spLocks noGrp="1"/>
          </p:cNvSpPr>
          <p:nvPr>
            <p:ph type="title"/>
          </p:nvPr>
        </p:nvSpPr>
        <p:spPr>
          <a:xfrm>
            <a:off x="1274851" y="436200"/>
            <a:ext cx="36576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lbert Sans"/>
              <a:buNone/>
              <a:defRPr sz="1900" b="1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70"/>
          <p:cNvSpPr txBox="1">
            <a:spLocks noGrp="1"/>
          </p:cNvSpPr>
          <p:nvPr>
            <p:ph type="body" idx="2"/>
          </p:nvPr>
        </p:nvSpPr>
        <p:spPr>
          <a:xfrm>
            <a:off x="6980300" y="1098967"/>
            <a:ext cx="4428900" cy="46272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Char char="●"/>
              <a:defRPr u="none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u="none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u="none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u="none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u="none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u="none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u="none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u="none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chemeClr val="dk2"/>
              </a:buClr>
              <a:buSzPts val="1900"/>
              <a:buChar char="■"/>
              <a:defRPr u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4" name="Google Shape;464;p70"/>
          <p:cNvSpPr>
            <a:spLocks noGrp="1"/>
          </p:cNvSpPr>
          <p:nvPr>
            <p:ph type="pic" idx="3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5" name="Google Shape;465;p70"/>
          <p:cNvSpPr txBox="1">
            <a:spLocks noGrp="1"/>
          </p:cNvSpPr>
          <p:nvPr>
            <p:ph type="title" idx="4"/>
          </p:nvPr>
        </p:nvSpPr>
        <p:spPr>
          <a:xfrm>
            <a:off x="9544967" y="6085200"/>
            <a:ext cx="18060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None/>
              <a:defRPr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">
  <p:cSld name="CUSTOM_4_1">
    <p:bg>
      <p:bgPr>
        <a:solidFill>
          <a:schemeClr val="lt1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1"/>
          <p:cNvSpPr txBox="1">
            <a:spLocks noGrp="1"/>
          </p:cNvSpPr>
          <p:nvPr>
            <p:ph type="body" idx="1"/>
          </p:nvPr>
        </p:nvSpPr>
        <p:spPr>
          <a:xfrm>
            <a:off x="1266004" y="1027700"/>
            <a:ext cx="9561900" cy="215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●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○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■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●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○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■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●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○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Char char="■"/>
              <a:defRPr sz="32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468" name="Google Shape;468;p71"/>
          <p:cNvSpPr txBox="1">
            <a:spLocks noGrp="1"/>
          </p:cNvSpPr>
          <p:nvPr>
            <p:ph type="title"/>
          </p:nvPr>
        </p:nvSpPr>
        <p:spPr>
          <a:xfrm>
            <a:off x="1274851" y="436200"/>
            <a:ext cx="36576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lbert Sans"/>
              <a:buNone/>
              <a:defRPr sz="1900" b="1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71"/>
          <p:cNvSpPr txBox="1">
            <a:spLocks noGrp="1"/>
          </p:cNvSpPr>
          <p:nvPr>
            <p:ph type="body" idx="2"/>
          </p:nvPr>
        </p:nvSpPr>
        <p:spPr>
          <a:xfrm>
            <a:off x="1282288" y="3466533"/>
            <a:ext cx="9526800" cy="240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Char char="●"/>
              <a:defRPr u="none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u="none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u="none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u="none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u="none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u="none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u="none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u="none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chemeClr val="dk2"/>
              </a:buClr>
              <a:buSzPts val="1900"/>
              <a:buChar char="■"/>
              <a:defRPr u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71"/>
          <p:cNvSpPr>
            <a:spLocks noGrp="1"/>
          </p:cNvSpPr>
          <p:nvPr>
            <p:ph type="pic" idx="3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71" name="Google Shape;471;p71"/>
          <p:cNvSpPr txBox="1">
            <a:spLocks noGrp="1"/>
          </p:cNvSpPr>
          <p:nvPr>
            <p:ph type="title" idx="4"/>
          </p:nvPr>
        </p:nvSpPr>
        <p:spPr>
          <a:xfrm>
            <a:off x="9544967" y="6085200"/>
            <a:ext cx="18060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None/>
              <a:defRPr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Problem">
  <p:cSld name="CUSTOM_6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2"/>
          <p:cNvSpPr>
            <a:spLocks noGrp="1"/>
          </p:cNvSpPr>
          <p:nvPr>
            <p:ph type="pic" idx="2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74" name="Google Shape;474;p72"/>
          <p:cNvSpPr txBox="1">
            <a:spLocks noGrp="1"/>
          </p:cNvSpPr>
          <p:nvPr>
            <p:ph type="title"/>
          </p:nvPr>
        </p:nvSpPr>
        <p:spPr>
          <a:xfrm>
            <a:off x="9544967" y="6085200"/>
            <a:ext cx="18060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None/>
              <a:defRPr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5" name="Google Shape;475;p72"/>
          <p:cNvSpPr txBox="1">
            <a:spLocks noGrp="1"/>
          </p:cNvSpPr>
          <p:nvPr>
            <p:ph type="subTitle" idx="1"/>
          </p:nvPr>
        </p:nvSpPr>
        <p:spPr>
          <a:xfrm>
            <a:off x="1277933" y="3590500"/>
            <a:ext cx="9517200" cy="268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 b="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476" name="Google Shape;476;p72"/>
          <p:cNvSpPr txBox="1">
            <a:spLocks noGrp="1"/>
          </p:cNvSpPr>
          <p:nvPr>
            <p:ph type="title" idx="3"/>
          </p:nvPr>
        </p:nvSpPr>
        <p:spPr>
          <a:xfrm>
            <a:off x="1274867" y="741000"/>
            <a:ext cx="47448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lbert Sans"/>
              <a:buNone/>
              <a:defRPr sz="19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7" name="Google Shape;477;p72"/>
          <p:cNvSpPr txBox="1">
            <a:spLocks noGrp="1"/>
          </p:cNvSpPr>
          <p:nvPr>
            <p:ph type="title" idx="4"/>
          </p:nvPr>
        </p:nvSpPr>
        <p:spPr>
          <a:xfrm>
            <a:off x="1255018" y="1154879"/>
            <a:ext cx="9517200" cy="268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lbert Sans"/>
              <a:buNone/>
              <a:defRPr sz="80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eatures &amp; Benefits">
  <p:cSld name="CUSTOM_7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3"/>
          <p:cNvSpPr txBox="1">
            <a:spLocks noGrp="1"/>
          </p:cNvSpPr>
          <p:nvPr>
            <p:ph type="subTitle" idx="1"/>
          </p:nvPr>
        </p:nvSpPr>
        <p:spPr>
          <a:xfrm>
            <a:off x="-526033" y="1017200"/>
            <a:ext cx="3944400" cy="1547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480" name="Google Shape;480;p73"/>
          <p:cNvSpPr txBox="1">
            <a:spLocks noGrp="1"/>
          </p:cNvSpPr>
          <p:nvPr>
            <p:ph type="subTitle" idx="2"/>
          </p:nvPr>
        </p:nvSpPr>
        <p:spPr>
          <a:xfrm>
            <a:off x="10373333" y="1017200"/>
            <a:ext cx="2615700" cy="1547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73"/>
          <p:cNvSpPr txBox="1">
            <a:spLocks noGrp="1"/>
          </p:cNvSpPr>
          <p:nvPr>
            <p:ph type="subTitle" idx="3"/>
          </p:nvPr>
        </p:nvSpPr>
        <p:spPr>
          <a:xfrm>
            <a:off x="-1156300" y="2655400"/>
            <a:ext cx="2682000" cy="1547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73"/>
          <p:cNvSpPr txBox="1">
            <a:spLocks noGrp="1"/>
          </p:cNvSpPr>
          <p:nvPr>
            <p:ph type="subTitle" idx="4"/>
          </p:nvPr>
        </p:nvSpPr>
        <p:spPr>
          <a:xfrm>
            <a:off x="1846400" y="2655400"/>
            <a:ext cx="2615700" cy="1547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483" name="Google Shape;483;p73"/>
          <p:cNvSpPr txBox="1">
            <a:spLocks noGrp="1"/>
          </p:cNvSpPr>
          <p:nvPr>
            <p:ph type="subTitle" idx="5"/>
          </p:nvPr>
        </p:nvSpPr>
        <p:spPr>
          <a:xfrm>
            <a:off x="4742633" y="2655400"/>
            <a:ext cx="5871300" cy="1547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lbert Sans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lbert Sans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lbert Sans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lbert Sans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lbert Sans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lbert Sans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lbert Sans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lbert Sans"/>
              <a:buNone/>
              <a:defRPr sz="8000"/>
            </a:lvl9pPr>
          </a:lstStyle>
          <a:p>
            <a:endParaRPr/>
          </a:p>
        </p:txBody>
      </p:sp>
      <p:sp>
        <p:nvSpPr>
          <p:cNvPr id="484" name="Google Shape;484;p73"/>
          <p:cNvSpPr txBox="1">
            <a:spLocks noGrp="1"/>
          </p:cNvSpPr>
          <p:nvPr>
            <p:ph type="subTitle" idx="6"/>
          </p:nvPr>
        </p:nvSpPr>
        <p:spPr>
          <a:xfrm>
            <a:off x="10942967" y="2655400"/>
            <a:ext cx="2955300" cy="1547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485" name="Google Shape;485;p73"/>
          <p:cNvSpPr txBox="1">
            <a:spLocks noGrp="1"/>
          </p:cNvSpPr>
          <p:nvPr>
            <p:ph type="subTitle" idx="7"/>
          </p:nvPr>
        </p:nvSpPr>
        <p:spPr>
          <a:xfrm>
            <a:off x="410600" y="4293600"/>
            <a:ext cx="5076900" cy="1547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486" name="Google Shape;486;p73"/>
          <p:cNvSpPr txBox="1">
            <a:spLocks noGrp="1"/>
          </p:cNvSpPr>
          <p:nvPr>
            <p:ph type="subTitle" idx="8"/>
          </p:nvPr>
        </p:nvSpPr>
        <p:spPr>
          <a:xfrm>
            <a:off x="5823900" y="4293600"/>
            <a:ext cx="2828100" cy="1547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73"/>
          <p:cNvSpPr txBox="1">
            <a:spLocks noGrp="1"/>
          </p:cNvSpPr>
          <p:nvPr>
            <p:ph type="subTitle" idx="9"/>
          </p:nvPr>
        </p:nvSpPr>
        <p:spPr>
          <a:xfrm>
            <a:off x="8958333" y="4293600"/>
            <a:ext cx="3177600" cy="1547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488" name="Google Shape;488;p73"/>
          <p:cNvSpPr txBox="1">
            <a:spLocks noGrp="1"/>
          </p:cNvSpPr>
          <p:nvPr>
            <p:ph type="subTitle" idx="13"/>
          </p:nvPr>
        </p:nvSpPr>
        <p:spPr>
          <a:xfrm>
            <a:off x="3724833" y="1017200"/>
            <a:ext cx="2858100" cy="1547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73"/>
          <p:cNvSpPr txBox="1">
            <a:spLocks noGrp="1"/>
          </p:cNvSpPr>
          <p:nvPr>
            <p:ph type="subTitle" idx="14"/>
          </p:nvPr>
        </p:nvSpPr>
        <p:spPr>
          <a:xfrm>
            <a:off x="6869283" y="1017200"/>
            <a:ext cx="3217500" cy="1547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490" name="Google Shape;490;p73"/>
          <p:cNvSpPr>
            <a:spLocks noGrp="1"/>
          </p:cNvSpPr>
          <p:nvPr>
            <p:ph type="pic" idx="15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1" name="Google Shape;491;p73"/>
          <p:cNvSpPr txBox="1">
            <a:spLocks noGrp="1"/>
          </p:cNvSpPr>
          <p:nvPr>
            <p:ph type="title"/>
          </p:nvPr>
        </p:nvSpPr>
        <p:spPr>
          <a:xfrm>
            <a:off x="9544967" y="6085200"/>
            <a:ext cx="18060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None/>
              <a:defRPr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ne Graph">
  <p:cSld name="CUSTOM_8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4"/>
          <p:cNvSpPr txBox="1">
            <a:spLocks noGrp="1"/>
          </p:cNvSpPr>
          <p:nvPr>
            <p:ph type="title"/>
          </p:nvPr>
        </p:nvSpPr>
        <p:spPr>
          <a:xfrm>
            <a:off x="1274867" y="436200"/>
            <a:ext cx="47448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lbert Sans"/>
              <a:buNone/>
              <a:defRPr sz="19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94" name="Google Shape;494;p74"/>
          <p:cNvSpPr>
            <a:spLocks noGrp="1"/>
          </p:cNvSpPr>
          <p:nvPr>
            <p:ph type="pic" idx="2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5" name="Google Shape;495;p74"/>
          <p:cNvSpPr txBox="1">
            <a:spLocks noGrp="1"/>
          </p:cNvSpPr>
          <p:nvPr>
            <p:ph type="subTitle" idx="1"/>
          </p:nvPr>
        </p:nvSpPr>
        <p:spPr>
          <a:xfrm>
            <a:off x="5108000" y="436200"/>
            <a:ext cx="6000300" cy="160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74"/>
          <p:cNvSpPr txBox="1">
            <a:spLocks noGrp="1"/>
          </p:cNvSpPr>
          <p:nvPr>
            <p:ph type="title" idx="3"/>
          </p:nvPr>
        </p:nvSpPr>
        <p:spPr>
          <a:xfrm>
            <a:off x="9544967" y="6085200"/>
            <a:ext cx="18060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None/>
              <a:defRPr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e Graph">
  <p:cSld name="CUSTOM_8_1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5"/>
          <p:cNvSpPr txBox="1">
            <a:spLocks noGrp="1"/>
          </p:cNvSpPr>
          <p:nvPr>
            <p:ph type="subTitle" idx="1"/>
          </p:nvPr>
        </p:nvSpPr>
        <p:spPr>
          <a:xfrm>
            <a:off x="1273967" y="2153933"/>
            <a:ext cx="4388700" cy="380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75"/>
          <p:cNvSpPr txBox="1">
            <a:spLocks noGrp="1"/>
          </p:cNvSpPr>
          <p:nvPr>
            <p:ph type="title"/>
          </p:nvPr>
        </p:nvSpPr>
        <p:spPr>
          <a:xfrm>
            <a:off x="1274867" y="436200"/>
            <a:ext cx="47448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lbert Sans"/>
              <a:buNone/>
              <a:defRPr sz="19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00" name="Google Shape;500;p75"/>
          <p:cNvSpPr>
            <a:spLocks noGrp="1"/>
          </p:cNvSpPr>
          <p:nvPr>
            <p:ph type="pic" idx="2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1" name="Google Shape;501;p75"/>
          <p:cNvSpPr txBox="1">
            <a:spLocks noGrp="1"/>
          </p:cNvSpPr>
          <p:nvPr>
            <p:ph type="title" idx="3"/>
          </p:nvPr>
        </p:nvSpPr>
        <p:spPr>
          <a:xfrm>
            <a:off x="9544967" y="6085200"/>
            <a:ext cx="18060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None/>
              <a:defRPr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Solution">
  <p:cSld name="CUSTOM_9">
    <p:bg>
      <p:bgPr>
        <a:solidFill>
          <a:schemeClr val="accent1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6"/>
          <p:cNvSpPr/>
          <p:nvPr/>
        </p:nvSpPr>
        <p:spPr>
          <a:xfrm>
            <a:off x="155133" y="124233"/>
            <a:ext cx="11871900" cy="6553200"/>
          </a:xfrm>
          <a:prstGeom prst="roundRect">
            <a:avLst>
              <a:gd name="adj" fmla="val 26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76"/>
          <p:cNvSpPr txBox="1">
            <a:spLocks noGrp="1"/>
          </p:cNvSpPr>
          <p:nvPr>
            <p:ph type="subTitle" idx="1"/>
          </p:nvPr>
        </p:nvSpPr>
        <p:spPr>
          <a:xfrm>
            <a:off x="1277933" y="3590500"/>
            <a:ext cx="9517200" cy="268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None/>
              <a:defRPr sz="3200" b="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None/>
              <a:defRPr sz="32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None/>
              <a:defRPr sz="32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None/>
              <a:defRPr sz="32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None/>
              <a:defRPr sz="32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None/>
              <a:defRPr sz="32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None/>
              <a:defRPr sz="32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None/>
              <a:defRPr sz="32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None/>
              <a:defRPr sz="32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505" name="Google Shape;505;p76"/>
          <p:cNvSpPr txBox="1">
            <a:spLocks noGrp="1"/>
          </p:cNvSpPr>
          <p:nvPr>
            <p:ph type="title"/>
          </p:nvPr>
        </p:nvSpPr>
        <p:spPr>
          <a:xfrm>
            <a:off x="1274867" y="741000"/>
            <a:ext cx="47448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 sz="19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6" name="Google Shape;506;p76"/>
          <p:cNvSpPr txBox="1">
            <a:spLocks noGrp="1"/>
          </p:cNvSpPr>
          <p:nvPr>
            <p:ph type="title" idx="2"/>
          </p:nvPr>
        </p:nvSpPr>
        <p:spPr>
          <a:xfrm>
            <a:off x="1255018" y="1154879"/>
            <a:ext cx="9517200" cy="268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Albert Sans"/>
              <a:buNone/>
              <a:defRPr sz="8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7" name="Google Shape;507;p76"/>
          <p:cNvSpPr txBox="1">
            <a:spLocks noGrp="1"/>
          </p:cNvSpPr>
          <p:nvPr>
            <p:ph type="title" idx="3"/>
          </p:nvPr>
        </p:nvSpPr>
        <p:spPr>
          <a:xfrm>
            <a:off x="9544967" y="6085200"/>
            <a:ext cx="18060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None/>
              <a:defRPr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76"/>
          <p:cNvSpPr>
            <a:spLocks noGrp="1"/>
          </p:cNvSpPr>
          <p:nvPr>
            <p:ph type="pic" idx="4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y It Works">
  <p:cSld name="CUSTOM_9_1">
    <p:bg>
      <p:bgPr>
        <a:solidFill>
          <a:schemeClr val="accent1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7"/>
          <p:cNvSpPr/>
          <p:nvPr/>
        </p:nvSpPr>
        <p:spPr>
          <a:xfrm>
            <a:off x="155133" y="124233"/>
            <a:ext cx="11871900" cy="6553200"/>
          </a:xfrm>
          <a:prstGeom prst="roundRect">
            <a:avLst>
              <a:gd name="adj" fmla="val 26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77"/>
          <p:cNvSpPr>
            <a:spLocks noGrp="1"/>
          </p:cNvSpPr>
          <p:nvPr>
            <p:ph type="pic" idx="2"/>
          </p:nvPr>
        </p:nvSpPr>
        <p:spPr>
          <a:xfrm rot="-5400000">
            <a:off x="-150733" y="430300"/>
            <a:ext cx="6548400" cy="5934000"/>
          </a:xfrm>
          <a:prstGeom prst="round2SameRect">
            <a:avLst>
              <a:gd name="adj1" fmla="val 2860"/>
              <a:gd name="adj2" fmla="val 0"/>
            </a:avLst>
          </a:prstGeom>
          <a:noFill/>
          <a:ln>
            <a:noFill/>
          </a:ln>
        </p:spPr>
      </p:sp>
      <p:sp>
        <p:nvSpPr>
          <p:cNvPr id="512" name="Google Shape;512;p77"/>
          <p:cNvSpPr txBox="1">
            <a:spLocks noGrp="1"/>
          </p:cNvSpPr>
          <p:nvPr>
            <p:ph type="body" idx="1"/>
          </p:nvPr>
        </p:nvSpPr>
        <p:spPr>
          <a:xfrm>
            <a:off x="7152033" y="938700"/>
            <a:ext cx="4583700" cy="471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Char char="●"/>
              <a:defRPr>
                <a:solidFill>
                  <a:schemeClr val="dk2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Char char="○"/>
              <a:defRPr>
                <a:solidFill>
                  <a:schemeClr val="dk2"/>
                </a:solidFill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Char char="■"/>
              <a:defRPr>
                <a:solidFill>
                  <a:schemeClr val="dk2"/>
                </a:solidFill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Char char="●"/>
              <a:defRPr>
                <a:solidFill>
                  <a:schemeClr val="dk2"/>
                </a:solidFill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Char char="○"/>
              <a:defRPr>
                <a:solidFill>
                  <a:schemeClr val="dk2"/>
                </a:solidFill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Char char="■"/>
              <a:defRPr>
                <a:solidFill>
                  <a:schemeClr val="dk2"/>
                </a:solidFill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Char char="●"/>
              <a:defRPr>
                <a:solidFill>
                  <a:schemeClr val="dk2"/>
                </a:solidFill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Char char="○"/>
              <a:defRPr>
                <a:solidFill>
                  <a:schemeClr val="dk2"/>
                </a:solidFill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3" name="Google Shape;513;p77"/>
          <p:cNvSpPr txBox="1">
            <a:spLocks noGrp="1"/>
          </p:cNvSpPr>
          <p:nvPr>
            <p:ph type="title"/>
          </p:nvPr>
        </p:nvSpPr>
        <p:spPr>
          <a:xfrm>
            <a:off x="9544967" y="6085200"/>
            <a:ext cx="18060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None/>
              <a:defRPr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77"/>
          <p:cNvSpPr>
            <a:spLocks noGrp="1"/>
          </p:cNvSpPr>
          <p:nvPr>
            <p:ph type="pic" idx="3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Audience Venn Diagram">
  <p:cSld name="CUSTOM_10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8"/>
          <p:cNvSpPr txBox="1">
            <a:spLocks noGrp="1"/>
          </p:cNvSpPr>
          <p:nvPr>
            <p:ph type="title"/>
          </p:nvPr>
        </p:nvSpPr>
        <p:spPr>
          <a:xfrm>
            <a:off x="9544967" y="6085200"/>
            <a:ext cx="18060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None/>
              <a:defRPr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78"/>
          <p:cNvSpPr txBox="1">
            <a:spLocks noGrp="1"/>
          </p:cNvSpPr>
          <p:nvPr>
            <p:ph type="title" idx="2"/>
          </p:nvPr>
        </p:nvSpPr>
        <p:spPr>
          <a:xfrm>
            <a:off x="1274867" y="525600"/>
            <a:ext cx="47448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 sz="19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518" name="Google Shape;518;p78"/>
          <p:cNvSpPr>
            <a:spLocks noGrp="1"/>
          </p:cNvSpPr>
          <p:nvPr>
            <p:ph type="pic" idx="3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of 3 Concepts">
  <p:cSld name="CUSTOM_11">
    <p:bg>
      <p:bgPr>
        <a:solidFill>
          <a:schemeClr val="accent2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9"/>
          <p:cNvSpPr/>
          <p:nvPr/>
        </p:nvSpPr>
        <p:spPr>
          <a:xfrm>
            <a:off x="155133" y="124233"/>
            <a:ext cx="11871900" cy="6553200"/>
          </a:xfrm>
          <a:prstGeom prst="roundRect">
            <a:avLst>
              <a:gd name="adj" fmla="val 26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79"/>
          <p:cNvSpPr txBox="1">
            <a:spLocks noGrp="1"/>
          </p:cNvSpPr>
          <p:nvPr>
            <p:ph type="title"/>
          </p:nvPr>
        </p:nvSpPr>
        <p:spPr>
          <a:xfrm>
            <a:off x="1255707" y="953500"/>
            <a:ext cx="10479900" cy="110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Albert Sans"/>
              <a:buNone/>
              <a:defRPr sz="8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522" name="Google Shape;522;p79"/>
          <p:cNvSpPr txBox="1">
            <a:spLocks noGrp="1"/>
          </p:cNvSpPr>
          <p:nvPr>
            <p:ph type="body" idx="1"/>
          </p:nvPr>
        </p:nvSpPr>
        <p:spPr>
          <a:xfrm>
            <a:off x="1585295" y="3203756"/>
            <a:ext cx="2524500" cy="224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>
                <a:solidFill>
                  <a:schemeClr val="dk2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>
                <a:solidFill>
                  <a:schemeClr val="dk2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>
                <a:solidFill>
                  <a:schemeClr val="dk2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>
                <a:solidFill>
                  <a:schemeClr val="dk2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>
                <a:solidFill>
                  <a:schemeClr val="dk2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>
                <a:solidFill>
                  <a:schemeClr val="dk2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>
                <a:solidFill>
                  <a:schemeClr val="dk2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>
                <a:solidFill>
                  <a:schemeClr val="dk2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3" name="Google Shape;523;p79"/>
          <p:cNvSpPr txBox="1">
            <a:spLocks noGrp="1"/>
          </p:cNvSpPr>
          <p:nvPr>
            <p:ph type="body" idx="2"/>
          </p:nvPr>
        </p:nvSpPr>
        <p:spPr>
          <a:xfrm>
            <a:off x="4838020" y="3203756"/>
            <a:ext cx="2524500" cy="224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>
                <a:solidFill>
                  <a:schemeClr val="dk2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>
                <a:solidFill>
                  <a:schemeClr val="dk2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>
                <a:solidFill>
                  <a:schemeClr val="dk2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>
                <a:solidFill>
                  <a:schemeClr val="dk2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>
                <a:solidFill>
                  <a:schemeClr val="dk2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>
                <a:solidFill>
                  <a:schemeClr val="dk2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>
                <a:solidFill>
                  <a:schemeClr val="dk2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>
                <a:solidFill>
                  <a:schemeClr val="dk2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4" name="Google Shape;524;p79"/>
          <p:cNvSpPr txBox="1">
            <a:spLocks noGrp="1"/>
          </p:cNvSpPr>
          <p:nvPr>
            <p:ph type="subTitle" idx="3"/>
          </p:nvPr>
        </p:nvSpPr>
        <p:spPr>
          <a:xfrm>
            <a:off x="1437456" y="2470622"/>
            <a:ext cx="2834100" cy="4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5" name="Google Shape;525;p79"/>
          <p:cNvSpPr txBox="1">
            <a:spLocks noGrp="1"/>
          </p:cNvSpPr>
          <p:nvPr>
            <p:ph type="subTitle" idx="4"/>
          </p:nvPr>
        </p:nvSpPr>
        <p:spPr>
          <a:xfrm>
            <a:off x="4698862" y="2470622"/>
            <a:ext cx="2834100" cy="4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6" name="Google Shape;526;p79"/>
          <p:cNvSpPr txBox="1">
            <a:spLocks noGrp="1"/>
          </p:cNvSpPr>
          <p:nvPr>
            <p:ph type="subTitle" idx="5"/>
          </p:nvPr>
        </p:nvSpPr>
        <p:spPr>
          <a:xfrm>
            <a:off x="7960267" y="2470622"/>
            <a:ext cx="2834100" cy="4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7" name="Google Shape;527;p79"/>
          <p:cNvSpPr txBox="1">
            <a:spLocks noGrp="1"/>
          </p:cNvSpPr>
          <p:nvPr>
            <p:ph type="body" idx="6"/>
          </p:nvPr>
        </p:nvSpPr>
        <p:spPr>
          <a:xfrm>
            <a:off x="8091963" y="3203756"/>
            <a:ext cx="2524500" cy="224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>
                <a:solidFill>
                  <a:schemeClr val="dk2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>
                <a:solidFill>
                  <a:schemeClr val="dk2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>
                <a:solidFill>
                  <a:schemeClr val="dk2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>
                <a:solidFill>
                  <a:schemeClr val="dk2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>
                <a:solidFill>
                  <a:schemeClr val="dk2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>
                <a:solidFill>
                  <a:schemeClr val="dk2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>
                <a:solidFill>
                  <a:schemeClr val="dk2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>
                <a:solidFill>
                  <a:schemeClr val="dk2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8" name="Google Shape;528;p79"/>
          <p:cNvSpPr>
            <a:spLocks noGrp="1"/>
          </p:cNvSpPr>
          <p:nvPr>
            <p:ph type="pic" idx="7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of 6 Concepts">
  <p:cSld name="CUSTOM_11_1">
    <p:bg>
      <p:bgPr>
        <a:solidFill>
          <a:schemeClr val="accent2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0"/>
          <p:cNvSpPr/>
          <p:nvPr/>
        </p:nvSpPr>
        <p:spPr>
          <a:xfrm>
            <a:off x="155133" y="124233"/>
            <a:ext cx="11871900" cy="6553200"/>
          </a:xfrm>
          <a:prstGeom prst="roundRect">
            <a:avLst>
              <a:gd name="adj" fmla="val 26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80"/>
          <p:cNvSpPr txBox="1">
            <a:spLocks noGrp="1"/>
          </p:cNvSpPr>
          <p:nvPr>
            <p:ph type="subTitle" idx="1"/>
          </p:nvPr>
        </p:nvSpPr>
        <p:spPr>
          <a:xfrm>
            <a:off x="1416086" y="1222942"/>
            <a:ext cx="2694900" cy="4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2" name="Google Shape;532;p80"/>
          <p:cNvSpPr txBox="1">
            <a:spLocks noGrp="1"/>
          </p:cNvSpPr>
          <p:nvPr>
            <p:ph type="subTitle" idx="2"/>
          </p:nvPr>
        </p:nvSpPr>
        <p:spPr>
          <a:xfrm>
            <a:off x="4676919" y="1222942"/>
            <a:ext cx="2694900" cy="4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3" name="Google Shape;533;p80"/>
          <p:cNvSpPr txBox="1">
            <a:spLocks noGrp="1"/>
          </p:cNvSpPr>
          <p:nvPr>
            <p:ph type="subTitle" idx="3"/>
          </p:nvPr>
        </p:nvSpPr>
        <p:spPr>
          <a:xfrm>
            <a:off x="7942186" y="1222942"/>
            <a:ext cx="2694900" cy="4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4" name="Google Shape;534;p80"/>
          <p:cNvSpPr txBox="1">
            <a:spLocks noGrp="1"/>
          </p:cNvSpPr>
          <p:nvPr>
            <p:ph type="body" idx="4"/>
          </p:nvPr>
        </p:nvSpPr>
        <p:spPr>
          <a:xfrm>
            <a:off x="1563300" y="1830100"/>
            <a:ext cx="2550900" cy="108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>
                <a:solidFill>
                  <a:schemeClr val="dk2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>
                <a:solidFill>
                  <a:schemeClr val="dk2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>
                <a:solidFill>
                  <a:schemeClr val="dk2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>
                <a:solidFill>
                  <a:schemeClr val="dk2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>
                <a:solidFill>
                  <a:schemeClr val="dk2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>
                <a:solidFill>
                  <a:schemeClr val="dk2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>
                <a:solidFill>
                  <a:schemeClr val="dk2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>
                <a:solidFill>
                  <a:schemeClr val="dk2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5" name="Google Shape;535;p80"/>
          <p:cNvSpPr txBox="1">
            <a:spLocks noGrp="1"/>
          </p:cNvSpPr>
          <p:nvPr>
            <p:ph type="body" idx="5"/>
          </p:nvPr>
        </p:nvSpPr>
        <p:spPr>
          <a:xfrm>
            <a:off x="4824133" y="1830100"/>
            <a:ext cx="2550900" cy="108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>
                <a:solidFill>
                  <a:schemeClr val="dk2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>
                <a:solidFill>
                  <a:schemeClr val="dk2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>
                <a:solidFill>
                  <a:schemeClr val="dk2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>
                <a:solidFill>
                  <a:schemeClr val="dk2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>
                <a:solidFill>
                  <a:schemeClr val="dk2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>
                <a:solidFill>
                  <a:schemeClr val="dk2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>
                <a:solidFill>
                  <a:schemeClr val="dk2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>
                <a:solidFill>
                  <a:schemeClr val="dk2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6" name="Google Shape;536;p80"/>
          <p:cNvSpPr txBox="1">
            <a:spLocks noGrp="1"/>
          </p:cNvSpPr>
          <p:nvPr>
            <p:ph type="body" idx="6"/>
          </p:nvPr>
        </p:nvSpPr>
        <p:spPr>
          <a:xfrm>
            <a:off x="8089400" y="1830100"/>
            <a:ext cx="2550900" cy="108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>
                <a:solidFill>
                  <a:schemeClr val="dk2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>
                <a:solidFill>
                  <a:schemeClr val="dk2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>
                <a:solidFill>
                  <a:schemeClr val="dk2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>
                <a:solidFill>
                  <a:schemeClr val="dk2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>
                <a:solidFill>
                  <a:schemeClr val="dk2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>
                <a:solidFill>
                  <a:schemeClr val="dk2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>
                <a:solidFill>
                  <a:schemeClr val="dk2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>
                <a:solidFill>
                  <a:schemeClr val="dk2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7" name="Google Shape;537;p80"/>
          <p:cNvSpPr txBox="1">
            <a:spLocks noGrp="1"/>
          </p:cNvSpPr>
          <p:nvPr>
            <p:ph type="subTitle" idx="7"/>
          </p:nvPr>
        </p:nvSpPr>
        <p:spPr>
          <a:xfrm>
            <a:off x="7942186" y="3402959"/>
            <a:ext cx="2694900" cy="4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8" name="Google Shape;538;p80"/>
          <p:cNvSpPr txBox="1">
            <a:spLocks noGrp="1"/>
          </p:cNvSpPr>
          <p:nvPr>
            <p:ph type="body" idx="8"/>
          </p:nvPr>
        </p:nvSpPr>
        <p:spPr>
          <a:xfrm>
            <a:off x="4824117" y="4010117"/>
            <a:ext cx="2550900" cy="108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>
                <a:solidFill>
                  <a:schemeClr val="dk2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>
                <a:solidFill>
                  <a:schemeClr val="dk2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>
                <a:solidFill>
                  <a:schemeClr val="dk2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>
                <a:solidFill>
                  <a:schemeClr val="dk2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>
                <a:solidFill>
                  <a:schemeClr val="dk2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>
                <a:solidFill>
                  <a:schemeClr val="dk2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>
                <a:solidFill>
                  <a:schemeClr val="dk2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>
                <a:solidFill>
                  <a:schemeClr val="dk2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9" name="Google Shape;539;p80"/>
          <p:cNvSpPr txBox="1">
            <a:spLocks noGrp="1"/>
          </p:cNvSpPr>
          <p:nvPr>
            <p:ph type="subTitle" idx="9"/>
          </p:nvPr>
        </p:nvSpPr>
        <p:spPr>
          <a:xfrm>
            <a:off x="4678336" y="3402959"/>
            <a:ext cx="2694900" cy="4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0" name="Google Shape;540;p80"/>
          <p:cNvSpPr txBox="1">
            <a:spLocks noGrp="1"/>
          </p:cNvSpPr>
          <p:nvPr>
            <p:ph type="body" idx="13"/>
          </p:nvPr>
        </p:nvSpPr>
        <p:spPr>
          <a:xfrm>
            <a:off x="1561700" y="4010117"/>
            <a:ext cx="2550900" cy="108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>
                <a:solidFill>
                  <a:schemeClr val="dk2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>
                <a:solidFill>
                  <a:schemeClr val="dk2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>
                <a:solidFill>
                  <a:schemeClr val="dk2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>
                <a:solidFill>
                  <a:schemeClr val="dk2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>
                <a:solidFill>
                  <a:schemeClr val="dk2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>
                <a:solidFill>
                  <a:schemeClr val="dk2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>
                <a:solidFill>
                  <a:schemeClr val="dk2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>
                <a:solidFill>
                  <a:schemeClr val="dk2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1" name="Google Shape;541;p80"/>
          <p:cNvSpPr txBox="1">
            <a:spLocks noGrp="1"/>
          </p:cNvSpPr>
          <p:nvPr>
            <p:ph type="subTitle" idx="14"/>
          </p:nvPr>
        </p:nvSpPr>
        <p:spPr>
          <a:xfrm>
            <a:off x="1414486" y="3402959"/>
            <a:ext cx="2694900" cy="4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2" name="Google Shape;542;p80"/>
          <p:cNvSpPr txBox="1">
            <a:spLocks noGrp="1"/>
          </p:cNvSpPr>
          <p:nvPr>
            <p:ph type="body" idx="15"/>
          </p:nvPr>
        </p:nvSpPr>
        <p:spPr>
          <a:xfrm>
            <a:off x="8089400" y="4010117"/>
            <a:ext cx="2550900" cy="108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>
                <a:solidFill>
                  <a:schemeClr val="dk2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>
                <a:solidFill>
                  <a:schemeClr val="dk2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>
                <a:solidFill>
                  <a:schemeClr val="dk2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>
                <a:solidFill>
                  <a:schemeClr val="dk2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>
                <a:solidFill>
                  <a:schemeClr val="dk2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>
                <a:solidFill>
                  <a:schemeClr val="dk2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>
                <a:solidFill>
                  <a:schemeClr val="dk2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>
                <a:solidFill>
                  <a:schemeClr val="dk2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3" name="Google Shape;543;p80"/>
          <p:cNvSpPr txBox="1">
            <a:spLocks noGrp="1"/>
          </p:cNvSpPr>
          <p:nvPr>
            <p:ph type="title"/>
          </p:nvPr>
        </p:nvSpPr>
        <p:spPr>
          <a:xfrm>
            <a:off x="1274867" y="436200"/>
            <a:ext cx="47448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 sz="19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4" name="Google Shape;544;p80"/>
          <p:cNvSpPr>
            <a:spLocks noGrp="1"/>
          </p:cNvSpPr>
          <p:nvPr>
            <p:ph type="pic" idx="16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Size Graph">
  <p:cSld name="CUSTOM_12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1"/>
          <p:cNvSpPr txBox="1">
            <a:spLocks noGrp="1"/>
          </p:cNvSpPr>
          <p:nvPr>
            <p:ph type="subTitle" idx="1"/>
          </p:nvPr>
        </p:nvSpPr>
        <p:spPr>
          <a:xfrm>
            <a:off x="1281133" y="4255536"/>
            <a:ext cx="5443500" cy="209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81"/>
          <p:cNvSpPr txBox="1">
            <a:spLocks noGrp="1"/>
          </p:cNvSpPr>
          <p:nvPr>
            <p:ph type="title"/>
          </p:nvPr>
        </p:nvSpPr>
        <p:spPr>
          <a:xfrm>
            <a:off x="1243799" y="973833"/>
            <a:ext cx="5443500" cy="280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lbert Sans"/>
              <a:buNone/>
              <a:defRPr sz="80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lbert Sans"/>
              <a:buNone/>
              <a:defRPr sz="8000"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lbert Sans"/>
              <a:buNone/>
              <a:defRPr sz="8000"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lbert Sans"/>
              <a:buNone/>
              <a:defRPr sz="8000"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lbert Sans"/>
              <a:buNone/>
              <a:defRPr sz="8000"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lbert Sans"/>
              <a:buNone/>
              <a:defRPr sz="8000"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lbert Sans"/>
              <a:buNone/>
              <a:defRPr sz="8000"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lbert Sans"/>
              <a:buNone/>
              <a:defRPr sz="8000"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lbert Sans"/>
              <a:buNone/>
              <a:defRPr sz="8000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548" name="Google Shape;548;p81"/>
          <p:cNvSpPr txBox="1">
            <a:spLocks noGrp="1"/>
          </p:cNvSpPr>
          <p:nvPr>
            <p:ph type="title" idx="2"/>
          </p:nvPr>
        </p:nvSpPr>
        <p:spPr>
          <a:xfrm>
            <a:off x="9544967" y="6085200"/>
            <a:ext cx="18060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None/>
              <a:defRPr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81"/>
          <p:cNvSpPr>
            <a:spLocks noGrp="1"/>
          </p:cNvSpPr>
          <p:nvPr>
            <p:ph type="pic" idx="3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 Graph">
  <p:cSld name="CUSTOM_13">
    <p:bg>
      <p:bgPr>
        <a:solidFill>
          <a:schemeClr val="accent2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2"/>
          <p:cNvSpPr/>
          <p:nvPr/>
        </p:nvSpPr>
        <p:spPr>
          <a:xfrm>
            <a:off x="152400" y="152400"/>
            <a:ext cx="11887200" cy="6553200"/>
          </a:xfrm>
          <a:prstGeom prst="roundRect">
            <a:avLst>
              <a:gd name="adj" fmla="val 330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82"/>
          <p:cNvSpPr txBox="1">
            <a:spLocks noGrp="1"/>
          </p:cNvSpPr>
          <p:nvPr>
            <p:ph type="subTitle" idx="1"/>
          </p:nvPr>
        </p:nvSpPr>
        <p:spPr>
          <a:xfrm>
            <a:off x="7001386" y="3458026"/>
            <a:ext cx="3428700" cy="209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3" name="Google Shape;553;p82"/>
          <p:cNvSpPr txBox="1">
            <a:spLocks noGrp="1"/>
          </p:cNvSpPr>
          <p:nvPr>
            <p:ph type="subTitle" idx="2"/>
          </p:nvPr>
        </p:nvSpPr>
        <p:spPr>
          <a:xfrm>
            <a:off x="6977700" y="1018233"/>
            <a:ext cx="4768800" cy="178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None/>
              <a:defRPr sz="3200" b="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4" name="Google Shape;554;p82"/>
          <p:cNvSpPr txBox="1">
            <a:spLocks noGrp="1"/>
          </p:cNvSpPr>
          <p:nvPr>
            <p:ph type="title"/>
          </p:nvPr>
        </p:nvSpPr>
        <p:spPr>
          <a:xfrm>
            <a:off x="1274867" y="436200"/>
            <a:ext cx="47448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lbert Sans"/>
              <a:buNone/>
              <a:defRPr sz="1900" b="1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55" name="Google Shape;555;p82"/>
          <p:cNvSpPr txBox="1">
            <a:spLocks noGrp="1"/>
          </p:cNvSpPr>
          <p:nvPr>
            <p:ph type="title" idx="3"/>
          </p:nvPr>
        </p:nvSpPr>
        <p:spPr>
          <a:xfrm>
            <a:off x="7001510" y="436200"/>
            <a:ext cx="47448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lbert Sans"/>
              <a:buNone/>
              <a:defRPr sz="1900" b="1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56" name="Google Shape;556;p82"/>
          <p:cNvSpPr txBox="1">
            <a:spLocks noGrp="1"/>
          </p:cNvSpPr>
          <p:nvPr>
            <p:ph type="title" idx="4"/>
          </p:nvPr>
        </p:nvSpPr>
        <p:spPr>
          <a:xfrm>
            <a:off x="9544967" y="6085200"/>
            <a:ext cx="18060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None/>
              <a:defRPr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82"/>
          <p:cNvSpPr>
            <a:spLocks noGrp="1"/>
          </p:cNvSpPr>
          <p:nvPr>
            <p:ph type="pic" idx="5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itor Landscape">
  <p:cSld name="CUSTOM_14">
    <p:bg>
      <p:bgPr>
        <a:solidFill>
          <a:schemeClr val="lt1"/>
        </a:solidFill>
        <a:effectLst/>
      </p:bgPr>
    </p:bg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3"/>
          <p:cNvSpPr txBox="1">
            <a:spLocks noGrp="1"/>
          </p:cNvSpPr>
          <p:nvPr>
            <p:ph type="body" idx="1"/>
          </p:nvPr>
        </p:nvSpPr>
        <p:spPr>
          <a:xfrm>
            <a:off x="8752467" y="770149"/>
            <a:ext cx="2983200" cy="85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 u="none">
                <a:solidFill>
                  <a:schemeClr val="dk2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 u="none">
                <a:solidFill>
                  <a:schemeClr val="dk2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 u="none">
                <a:solidFill>
                  <a:schemeClr val="dk2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 u="none">
                <a:solidFill>
                  <a:schemeClr val="dk2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 u="none">
                <a:solidFill>
                  <a:schemeClr val="dk2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 u="none">
                <a:solidFill>
                  <a:schemeClr val="dk2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 u="none">
                <a:solidFill>
                  <a:schemeClr val="dk2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 u="none">
                <a:solidFill>
                  <a:schemeClr val="dk2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 u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0" name="Google Shape;560;p83"/>
          <p:cNvSpPr txBox="1">
            <a:spLocks noGrp="1"/>
          </p:cNvSpPr>
          <p:nvPr>
            <p:ph type="body" idx="2"/>
          </p:nvPr>
        </p:nvSpPr>
        <p:spPr>
          <a:xfrm>
            <a:off x="8752467" y="2414552"/>
            <a:ext cx="2983200" cy="85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 u="none">
                <a:solidFill>
                  <a:schemeClr val="dk2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 u="none">
                <a:solidFill>
                  <a:schemeClr val="dk2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 u="none">
                <a:solidFill>
                  <a:schemeClr val="dk2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 u="none">
                <a:solidFill>
                  <a:schemeClr val="dk2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 u="none">
                <a:solidFill>
                  <a:schemeClr val="dk2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 u="none">
                <a:solidFill>
                  <a:schemeClr val="dk2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 u="none">
                <a:solidFill>
                  <a:schemeClr val="dk2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 u="none">
                <a:solidFill>
                  <a:schemeClr val="dk2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 u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1" name="Google Shape;561;p83"/>
          <p:cNvSpPr txBox="1">
            <a:spLocks noGrp="1"/>
          </p:cNvSpPr>
          <p:nvPr>
            <p:ph type="body" idx="3"/>
          </p:nvPr>
        </p:nvSpPr>
        <p:spPr>
          <a:xfrm>
            <a:off x="8752467" y="4051995"/>
            <a:ext cx="2983200" cy="85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 u="none">
                <a:solidFill>
                  <a:schemeClr val="dk2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 u="none">
                <a:solidFill>
                  <a:schemeClr val="dk2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 u="none">
                <a:solidFill>
                  <a:schemeClr val="dk2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 u="none">
                <a:solidFill>
                  <a:schemeClr val="dk2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 u="none">
                <a:solidFill>
                  <a:schemeClr val="dk2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 u="none">
                <a:solidFill>
                  <a:schemeClr val="dk2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 u="none">
                <a:solidFill>
                  <a:schemeClr val="dk2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 u="none">
                <a:solidFill>
                  <a:schemeClr val="dk2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 u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2" name="Google Shape;562;p83"/>
          <p:cNvSpPr txBox="1">
            <a:spLocks noGrp="1"/>
          </p:cNvSpPr>
          <p:nvPr>
            <p:ph type="title"/>
          </p:nvPr>
        </p:nvSpPr>
        <p:spPr>
          <a:xfrm>
            <a:off x="4941733" y="436200"/>
            <a:ext cx="2678700" cy="56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 sz="19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3" name="Google Shape;563;p83"/>
          <p:cNvSpPr txBox="1">
            <a:spLocks noGrp="1"/>
          </p:cNvSpPr>
          <p:nvPr>
            <p:ph type="body" idx="4"/>
          </p:nvPr>
        </p:nvSpPr>
        <p:spPr>
          <a:xfrm>
            <a:off x="4941733" y="770149"/>
            <a:ext cx="2983200" cy="85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 u="none">
                <a:solidFill>
                  <a:schemeClr val="dk2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 u="none">
                <a:solidFill>
                  <a:schemeClr val="dk2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 u="none">
                <a:solidFill>
                  <a:schemeClr val="dk2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 u="none">
                <a:solidFill>
                  <a:schemeClr val="dk2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 u="none">
                <a:solidFill>
                  <a:schemeClr val="dk2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 u="none">
                <a:solidFill>
                  <a:schemeClr val="dk2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 u="none">
                <a:solidFill>
                  <a:schemeClr val="dk2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 u="none">
                <a:solidFill>
                  <a:schemeClr val="dk2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 u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4" name="Google Shape;564;p83"/>
          <p:cNvSpPr txBox="1">
            <a:spLocks noGrp="1"/>
          </p:cNvSpPr>
          <p:nvPr>
            <p:ph type="title" idx="5"/>
          </p:nvPr>
        </p:nvSpPr>
        <p:spPr>
          <a:xfrm>
            <a:off x="9544967" y="6085200"/>
            <a:ext cx="18060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None/>
              <a:defRPr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5" name="Google Shape;565;p83"/>
          <p:cNvSpPr txBox="1">
            <a:spLocks noGrp="1"/>
          </p:cNvSpPr>
          <p:nvPr>
            <p:ph type="title" idx="6"/>
          </p:nvPr>
        </p:nvSpPr>
        <p:spPr>
          <a:xfrm>
            <a:off x="1274867" y="436200"/>
            <a:ext cx="2678700" cy="176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lbert Sans"/>
              <a:buNone/>
              <a:defRPr sz="1900" b="1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66" name="Google Shape;566;p83"/>
          <p:cNvSpPr>
            <a:spLocks noGrp="1"/>
          </p:cNvSpPr>
          <p:nvPr>
            <p:ph type="pic" idx="7"/>
          </p:nvPr>
        </p:nvSpPr>
        <p:spPr>
          <a:xfrm>
            <a:off x="4274167" y="565167"/>
            <a:ext cx="563100" cy="56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7" name="Google Shape;567;p83"/>
          <p:cNvSpPr>
            <a:spLocks noGrp="1"/>
          </p:cNvSpPr>
          <p:nvPr>
            <p:ph type="pic" idx="8"/>
          </p:nvPr>
        </p:nvSpPr>
        <p:spPr>
          <a:xfrm>
            <a:off x="8084900" y="565167"/>
            <a:ext cx="563100" cy="56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8" name="Google Shape;568;p83"/>
          <p:cNvSpPr>
            <a:spLocks noGrp="1"/>
          </p:cNvSpPr>
          <p:nvPr>
            <p:ph type="pic" idx="9"/>
          </p:nvPr>
        </p:nvSpPr>
        <p:spPr>
          <a:xfrm>
            <a:off x="4274167" y="2204583"/>
            <a:ext cx="563100" cy="56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9" name="Google Shape;569;p83"/>
          <p:cNvSpPr>
            <a:spLocks noGrp="1"/>
          </p:cNvSpPr>
          <p:nvPr>
            <p:ph type="pic" idx="13"/>
          </p:nvPr>
        </p:nvSpPr>
        <p:spPr>
          <a:xfrm>
            <a:off x="8084900" y="2204583"/>
            <a:ext cx="563100" cy="56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70" name="Google Shape;570;p83"/>
          <p:cNvSpPr>
            <a:spLocks noGrp="1"/>
          </p:cNvSpPr>
          <p:nvPr>
            <p:ph type="pic" idx="14"/>
          </p:nvPr>
        </p:nvSpPr>
        <p:spPr>
          <a:xfrm>
            <a:off x="4274167" y="3841550"/>
            <a:ext cx="563100" cy="56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71" name="Google Shape;571;p83"/>
          <p:cNvSpPr>
            <a:spLocks noGrp="1"/>
          </p:cNvSpPr>
          <p:nvPr>
            <p:ph type="pic" idx="15"/>
          </p:nvPr>
        </p:nvSpPr>
        <p:spPr>
          <a:xfrm>
            <a:off x="8084900" y="3841550"/>
            <a:ext cx="563100" cy="56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72" name="Google Shape;572;p83"/>
          <p:cNvSpPr txBox="1">
            <a:spLocks noGrp="1"/>
          </p:cNvSpPr>
          <p:nvPr>
            <p:ph type="title" idx="16"/>
          </p:nvPr>
        </p:nvSpPr>
        <p:spPr>
          <a:xfrm>
            <a:off x="8752467" y="436200"/>
            <a:ext cx="2678700" cy="56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 sz="19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3" name="Google Shape;573;p83"/>
          <p:cNvSpPr txBox="1">
            <a:spLocks noGrp="1"/>
          </p:cNvSpPr>
          <p:nvPr>
            <p:ph type="title" idx="17"/>
          </p:nvPr>
        </p:nvSpPr>
        <p:spPr>
          <a:xfrm>
            <a:off x="4941733" y="2072167"/>
            <a:ext cx="2678700" cy="56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 sz="19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4" name="Google Shape;574;p83"/>
          <p:cNvSpPr txBox="1">
            <a:spLocks noGrp="1"/>
          </p:cNvSpPr>
          <p:nvPr>
            <p:ph type="title" idx="18"/>
          </p:nvPr>
        </p:nvSpPr>
        <p:spPr>
          <a:xfrm>
            <a:off x="8752467" y="2072167"/>
            <a:ext cx="2678700" cy="56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 sz="19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5" name="Google Shape;575;p83"/>
          <p:cNvSpPr txBox="1">
            <a:spLocks noGrp="1"/>
          </p:cNvSpPr>
          <p:nvPr>
            <p:ph type="title" idx="19"/>
          </p:nvPr>
        </p:nvSpPr>
        <p:spPr>
          <a:xfrm>
            <a:off x="4941733" y="3708133"/>
            <a:ext cx="2678700" cy="56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 sz="19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6" name="Google Shape;576;p83"/>
          <p:cNvSpPr txBox="1">
            <a:spLocks noGrp="1"/>
          </p:cNvSpPr>
          <p:nvPr>
            <p:ph type="title" idx="20"/>
          </p:nvPr>
        </p:nvSpPr>
        <p:spPr>
          <a:xfrm>
            <a:off x="8752467" y="3708133"/>
            <a:ext cx="2678700" cy="56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 sz="19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7" name="Google Shape;577;p83"/>
          <p:cNvSpPr txBox="1">
            <a:spLocks noGrp="1"/>
          </p:cNvSpPr>
          <p:nvPr>
            <p:ph type="body" idx="21"/>
          </p:nvPr>
        </p:nvSpPr>
        <p:spPr>
          <a:xfrm>
            <a:off x="4941733" y="2414552"/>
            <a:ext cx="2983200" cy="85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 u="none">
                <a:solidFill>
                  <a:schemeClr val="dk2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 u="none">
                <a:solidFill>
                  <a:schemeClr val="dk2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 u="none">
                <a:solidFill>
                  <a:schemeClr val="dk2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 u="none">
                <a:solidFill>
                  <a:schemeClr val="dk2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 u="none">
                <a:solidFill>
                  <a:schemeClr val="dk2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 u="none">
                <a:solidFill>
                  <a:schemeClr val="dk2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 u="none">
                <a:solidFill>
                  <a:schemeClr val="dk2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 u="none">
                <a:solidFill>
                  <a:schemeClr val="dk2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 u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8" name="Google Shape;578;p83"/>
          <p:cNvSpPr txBox="1">
            <a:spLocks noGrp="1"/>
          </p:cNvSpPr>
          <p:nvPr>
            <p:ph type="body" idx="22"/>
          </p:nvPr>
        </p:nvSpPr>
        <p:spPr>
          <a:xfrm>
            <a:off x="4941733" y="4051995"/>
            <a:ext cx="2983200" cy="85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 u="none">
                <a:solidFill>
                  <a:schemeClr val="dk2"/>
                </a:solidFill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 u="none">
                <a:solidFill>
                  <a:schemeClr val="dk2"/>
                </a:solidFill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 u="none">
                <a:solidFill>
                  <a:schemeClr val="dk2"/>
                </a:solidFill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 u="none">
                <a:solidFill>
                  <a:schemeClr val="dk2"/>
                </a:solidFill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 u="none">
                <a:solidFill>
                  <a:schemeClr val="dk2"/>
                </a:solidFill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 u="none">
                <a:solidFill>
                  <a:schemeClr val="dk2"/>
                </a:solidFill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●"/>
              <a:defRPr sz="1300" u="none">
                <a:solidFill>
                  <a:schemeClr val="dk2"/>
                </a:solidFill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○"/>
              <a:defRPr sz="1300" u="none">
                <a:solidFill>
                  <a:schemeClr val="dk2"/>
                </a:solidFill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Char char="■"/>
              <a:defRPr sz="1300" u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9" name="Google Shape;579;p83"/>
          <p:cNvSpPr>
            <a:spLocks noGrp="1"/>
          </p:cNvSpPr>
          <p:nvPr>
            <p:ph type="pic" idx="23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Content">
  <p:cSld name="CUSTOM_15">
    <p:bg>
      <p:bgPr>
        <a:solidFill>
          <a:schemeClr val="lt1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4"/>
          <p:cNvSpPr/>
          <p:nvPr/>
        </p:nvSpPr>
        <p:spPr>
          <a:xfrm rot="5400000">
            <a:off x="5789550" y="454950"/>
            <a:ext cx="6553200" cy="5946900"/>
          </a:xfrm>
          <a:prstGeom prst="round2SameRect">
            <a:avLst>
              <a:gd name="adj1" fmla="val 3491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84"/>
          <p:cNvSpPr txBox="1">
            <a:spLocks noGrp="1"/>
          </p:cNvSpPr>
          <p:nvPr>
            <p:ph type="title"/>
          </p:nvPr>
        </p:nvSpPr>
        <p:spPr>
          <a:xfrm>
            <a:off x="1243800" y="973833"/>
            <a:ext cx="4374300" cy="280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Albert Sans"/>
              <a:buNone/>
              <a:defRPr sz="8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Albert Sans"/>
              <a:buNone/>
              <a:defRPr sz="8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Albert Sans"/>
              <a:buNone/>
              <a:defRPr sz="8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Albert Sans"/>
              <a:buNone/>
              <a:defRPr sz="8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Albert Sans"/>
              <a:buNone/>
              <a:defRPr sz="8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Albert Sans"/>
              <a:buNone/>
              <a:defRPr sz="8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Albert Sans"/>
              <a:buNone/>
              <a:defRPr sz="8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Albert Sans"/>
              <a:buNone/>
              <a:defRPr sz="8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Albert Sans"/>
              <a:buNone/>
              <a:defRPr sz="8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583" name="Google Shape;583;p84"/>
          <p:cNvSpPr txBox="1">
            <a:spLocks noGrp="1"/>
          </p:cNvSpPr>
          <p:nvPr>
            <p:ph type="subTitle" idx="1"/>
          </p:nvPr>
        </p:nvSpPr>
        <p:spPr>
          <a:xfrm>
            <a:off x="6977700" y="1018233"/>
            <a:ext cx="4671600" cy="485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None/>
              <a:defRPr sz="3200" b="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84"/>
          <p:cNvSpPr txBox="1">
            <a:spLocks noGrp="1"/>
          </p:cNvSpPr>
          <p:nvPr>
            <p:ph type="subTitle" idx="2"/>
          </p:nvPr>
        </p:nvSpPr>
        <p:spPr>
          <a:xfrm>
            <a:off x="1273800" y="3904945"/>
            <a:ext cx="3793200" cy="209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5" name="Google Shape;585;p84"/>
          <p:cNvSpPr txBox="1">
            <a:spLocks noGrp="1"/>
          </p:cNvSpPr>
          <p:nvPr>
            <p:ph type="title" idx="3"/>
          </p:nvPr>
        </p:nvSpPr>
        <p:spPr>
          <a:xfrm>
            <a:off x="9544967" y="6085200"/>
            <a:ext cx="18060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None/>
              <a:defRPr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84"/>
          <p:cNvSpPr>
            <a:spLocks noGrp="1"/>
          </p:cNvSpPr>
          <p:nvPr>
            <p:ph type="pic" idx="4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 Phone + Desktop">
  <p:cSld name="CUSTOM_16">
    <p:bg>
      <p:bgPr>
        <a:solidFill>
          <a:schemeClr val="lt1"/>
        </a:solid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5"/>
          <p:cNvSpPr/>
          <p:nvPr/>
        </p:nvSpPr>
        <p:spPr>
          <a:xfrm rot="5400000">
            <a:off x="4824000" y="-510600"/>
            <a:ext cx="6553200" cy="7878000"/>
          </a:xfrm>
          <a:prstGeom prst="round2SameRect">
            <a:avLst>
              <a:gd name="adj1" fmla="val 3196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85"/>
          <p:cNvSpPr>
            <a:spLocks noGrp="1"/>
          </p:cNvSpPr>
          <p:nvPr>
            <p:ph type="pic" idx="2"/>
          </p:nvPr>
        </p:nvSpPr>
        <p:spPr>
          <a:xfrm>
            <a:off x="5024833" y="1246467"/>
            <a:ext cx="6174000" cy="3475500"/>
          </a:xfrm>
          <a:prstGeom prst="roundRect">
            <a:avLst>
              <a:gd name="adj" fmla="val 1120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p85"/>
          <p:cNvSpPr>
            <a:spLocks noGrp="1"/>
          </p:cNvSpPr>
          <p:nvPr>
            <p:ph type="pic" idx="3"/>
          </p:nvPr>
        </p:nvSpPr>
        <p:spPr>
          <a:xfrm>
            <a:off x="1083800" y="1156000"/>
            <a:ext cx="2151900" cy="4545900"/>
          </a:xfrm>
          <a:prstGeom prst="roundRect">
            <a:avLst>
              <a:gd name="adj" fmla="val 8265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1" name="Google Shape;591;p85"/>
          <p:cNvSpPr txBox="1">
            <a:spLocks noGrp="1"/>
          </p:cNvSpPr>
          <p:nvPr>
            <p:ph type="title"/>
          </p:nvPr>
        </p:nvSpPr>
        <p:spPr>
          <a:xfrm>
            <a:off x="9544967" y="6085200"/>
            <a:ext cx="18060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None/>
              <a:defRPr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85"/>
          <p:cNvSpPr>
            <a:spLocks noGrp="1"/>
          </p:cNvSpPr>
          <p:nvPr>
            <p:ph type="pic" idx="4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 Desktop">
  <p:cSld name="CUSTOM_16_2">
    <p:bg>
      <p:bgPr>
        <a:solidFill>
          <a:schemeClr val="lt1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6"/>
          <p:cNvSpPr/>
          <p:nvPr/>
        </p:nvSpPr>
        <p:spPr>
          <a:xfrm rot="5400000">
            <a:off x="4824000" y="-510600"/>
            <a:ext cx="6553200" cy="7878000"/>
          </a:xfrm>
          <a:prstGeom prst="round2SameRect">
            <a:avLst>
              <a:gd name="adj1" fmla="val 3196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86"/>
          <p:cNvSpPr/>
          <p:nvPr/>
        </p:nvSpPr>
        <p:spPr>
          <a:xfrm rot="-5400000">
            <a:off x="-1116750" y="1420950"/>
            <a:ext cx="6553200" cy="4014900"/>
          </a:xfrm>
          <a:prstGeom prst="round2SameRect">
            <a:avLst>
              <a:gd name="adj1" fmla="val 5256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86"/>
          <p:cNvSpPr>
            <a:spLocks noGrp="1"/>
          </p:cNvSpPr>
          <p:nvPr>
            <p:ph type="pic" idx="2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97" name="Google Shape;597;p86"/>
          <p:cNvSpPr>
            <a:spLocks noGrp="1"/>
          </p:cNvSpPr>
          <p:nvPr>
            <p:ph type="pic" idx="3"/>
          </p:nvPr>
        </p:nvSpPr>
        <p:spPr>
          <a:xfrm>
            <a:off x="2574733" y="1052500"/>
            <a:ext cx="7042500" cy="3964500"/>
          </a:xfrm>
          <a:prstGeom prst="roundRect">
            <a:avLst>
              <a:gd name="adj" fmla="val 1120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 3 Phone">
  <p:cSld name="CUSTOM_16_1">
    <p:bg>
      <p:bgPr>
        <a:solidFill>
          <a:schemeClr val="lt1"/>
        </a:solidFill>
        <a:effectLst/>
      </p:bgPr>
    </p:bg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7"/>
          <p:cNvSpPr/>
          <p:nvPr/>
        </p:nvSpPr>
        <p:spPr>
          <a:xfrm rot="5400000">
            <a:off x="4824000" y="-510600"/>
            <a:ext cx="6553200" cy="7878000"/>
          </a:xfrm>
          <a:prstGeom prst="round2SameRect">
            <a:avLst>
              <a:gd name="adj1" fmla="val 3196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87"/>
          <p:cNvSpPr/>
          <p:nvPr/>
        </p:nvSpPr>
        <p:spPr>
          <a:xfrm rot="-5400000">
            <a:off x="-1116750" y="1420950"/>
            <a:ext cx="6553200" cy="4014900"/>
          </a:xfrm>
          <a:prstGeom prst="round2SameRect">
            <a:avLst>
              <a:gd name="adj1" fmla="val 5256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87"/>
          <p:cNvSpPr>
            <a:spLocks noGrp="1"/>
          </p:cNvSpPr>
          <p:nvPr>
            <p:ph type="pic" idx="2"/>
          </p:nvPr>
        </p:nvSpPr>
        <p:spPr>
          <a:xfrm>
            <a:off x="1083800" y="1156000"/>
            <a:ext cx="2151900" cy="4545900"/>
          </a:xfrm>
          <a:prstGeom prst="roundRect">
            <a:avLst>
              <a:gd name="adj" fmla="val 8265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p87"/>
          <p:cNvSpPr>
            <a:spLocks noGrp="1"/>
          </p:cNvSpPr>
          <p:nvPr>
            <p:ph type="pic" idx="3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03" name="Google Shape;603;p87"/>
          <p:cNvSpPr>
            <a:spLocks noGrp="1"/>
          </p:cNvSpPr>
          <p:nvPr>
            <p:ph type="pic" idx="4"/>
          </p:nvPr>
        </p:nvSpPr>
        <p:spPr>
          <a:xfrm>
            <a:off x="5020000" y="1156000"/>
            <a:ext cx="2151900" cy="4545900"/>
          </a:xfrm>
          <a:prstGeom prst="roundRect">
            <a:avLst>
              <a:gd name="adj" fmla="val 8265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4" name="Google Shape;604;p87"/>
          <p:cNvSpPr>
            <a:spLocks noGrp="1"/>
          </p:cNvSpPr>
          <p:nvPr>
            <p:ph type="pic" idx="5"/>
          </p:nvPr>
        </p:nvSpPr>
        <p:spPr>
          <a:xfrm>
            <a:off x="8956200" y="1156000"/>
            <a:ext cx="2151900" cy="4545900"/>
          </a:xfrm>
          <a:prstGeom prst="roundRect">
            <a:avLst>
              <a:gd name="adj" fmla="val 8265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 Tablet">
  <p:cSld name="CUSTOM_16_2_1">
    <p:bg>
      <p:bgPr>
        <a:solidFill>
          <a:schemeClr val="lt1"/>
        </a:solidFill>
        <a:effectLst/>
      </p:bgPr>
    </p:bg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8"/>
          <p:cNvSpPr/>
          <p:nvPr/>
        </p:nvSpPr>
        <p:spPr>
          <a:xfrm rot="5400000">
            <a:off x="4824000" y="-510600"/>
            <a:ext cx="6553200" cy="7878000"/>
          </a:xfrm>
          <a:prstGeom prst="round2SameRect">
            <a:avLst>
              <a:gd name="adj1" fmla="val 3196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88"/>
          <p:cNvSpPr/>
          <p:nvPr/>
        </p:nvSpPr>
        <p:spPr>
          <a:xfrm rot="-5400000">
            <a:off x="-1116750" y="1420950"/>
            <a:ext cx="6553200" cy="4014900"/>
          </a:xfrm>
          <a:prstGeom prst="round2SameRect">
            <a:avLst>
              <a:gd name="adj1" fmla="val 5256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88"/>
          <p:cNvSpPr>
            <a:spLocks noGrp="1"/>
          </p:cNvSpPr>
          <p:nvPr>
            <p:ph type="pic" idx="2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09" name="Google Shape;609;p88"/>
          <p:cNvSpPr>
            <a:spLocks noGrp="1"/>
          </p:cNvSpPr>
          <p:nvPr>
            <p:ph type="pic" idx="3"/>
          </p:nvPr>
        </p:nvSpPr>
        <p:spPr>
          <a:xfrm>
            <a:off x="2650733" y="836767"/>
            <a:ext cx="6890400" cy="5184300"/>
          </a:xfrm>
          <a:prstGeom prst="roundRect">
            <a:avLst>
              <a:gd name="adj" fmla="val 4099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s Phone + Tablet">
  <p:cSld name="CUSTOM_16_1_1">
    <p:bg>
      <p:bgPr>
        <a:solidFill>
          <a:schemeClr val="lt1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9"/>
          <p:cNvSpPr>
            <a:spLocks noGrp="1"/>
          </p:cNvSpPr>
          <p:nvPr>
            <p:ph type="pic" idx="2"/>
          </p:nvPr>
        </p:nvSpPr>
        <p:spPr>
          <a:xfrm>
            <a:off x="1083800" y="1156000"/>
            <a:ext cx="2151900" cy="4545900"/>
          </a:xfrm>
          <a:prstGeom prst="roundRect">
            <a:avLst>
              <a:gd name="adj" fmla="val 8265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p89"/>
          <p:cNvSpPr txBox="1">
            <a:spLocks noGrp="1"/>
          </p:cNvSpPr>
          <p:nvPr>
            <p:ph type="title"/>
          </p:nvPr>
        </p:nvSpPr>
        <p:spPr>
          <a:xfrm>
            <a:off x="9544967" y="6085200"/>
            <a:ext cx="18060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None/>
              <a:defRPr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89"/>
          <p:cNvSpPr>
            <a:spLocks noGrp="1"/>
          </p:cNvSpPr>
          <p:nvPr>
            <p:ph type="pic" idx="3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14" name="Google Shape;614;p89"/>
          <p:cNvSpPr>
            <a:spLocks noGrp="1"/>
          </p:cNvSpPr>
          <p:nvPr>
            <p:ph type="pic" idx="4"/>
          </p:nvPr>
        </p:nvSpPr>
        <p:spPr>
          <a:xfrm>
            <a:off x="5165500" y="1155400"/>
            <a:ext cx="6042000" cy="4545900"/>
          </a:xfrm>
          <a:prstGeom prst="roundRect">
            <a:avLst>
              <a:gd name="adj" fmla="val 4099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17">
    <p:bg>
      <p:bgPr>
        <a:solidFill>
          <a:schemeClr val="lt1"/>
        </a:solid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0"/>
          <p:cNvSpPr txBox="1">
            <a:spLocks noGrp="1"/>
          </p:cNvSpPr>
          <p:nvPr>
            <p:ph type="title"/>
          </p:nvPr>
        </p:nvSpPr>
        <p:spPr>
          <a:xfrm>
            <a:off x="9544967" y="6085200"/>
            <a:ext cx="18060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None/>
              <a:defRPr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90"/>
          <p:cNvSpPr txBox="1">
            <a:spLocks noGrp="1"/>
          </p:cNvSpPr>
          <p:nvPr>
            <p:ph type="subTitle" idx="1"/>
          </p:nvPr>
        </p:nvSpPr>
        <p:spPr>
          <a:xfrm>
            <a:off x="587041" y="1018233"/>
            <a:ext cx="2760300" cy="485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anum Myeongjo"/>
              <a:buNone/>
              <a:defRPr sz="3200" b="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90"/>
          <p:cNvSpPr txBox="1"/>
          <p:nvPr/>
        </p:nvSpPr>
        <p:spPr>
          <a:xfrm>
            <a:off x="1162633" y="152400"/>
            <a:ext cx="18471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900" b="1">
                <a:solidFill>
                  <a:schemeClr val="accent4"/>
                </a:solidFill>
                <a:latin typeface="Albert Sans"/>
                <a:ea typeface="Albert Sans"/>
                <a:cs typeface="Albert Sans"/>
                <a:sym typeface="Albert Sans"/>
              </a:rPr>
              <a:t>Future Focused</a:t>
            </a:r>
            <a:endParaRPr sz="1900" b="1">
              <a:solidFill>
                <a:schemeClr val="accent4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9" name="Google Shape;619;p90"/>
          <p:cNvSpPr txBox="1">
            <a:spLocks noGrp="1"/>
          </p:cNvSpPr>
          <p:nvPr>
            <p:ph type="subTitle" idx="2"/>
          </p:nvPr>
        </p:nvSpPr>
        <p:spPr>
          <a:xfrm>
            <a:off x="774517" y="4382100"/>
            <a:ext cx="2342700" cy="158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0" name="Google Shape;620;p90"/>
          <p:cNvSpPr txBox="1">
            <a:spLocks noGrp="1"/>
          </p:cNvSpPr>
          <p:nvPr>
            <p:ph type="title" idx="3"/>
          </p:nvPr>
        </p:nvSpPr>
        <p:spPr>
          <a:xfrm>
            <a:off x="587041" y="436200"/>
            <a:ext cx="2678700" cy="176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lbert Sans"/>
              <a:buNone/>
              <a:defRPr sz="19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Pullquote">
  <p:cSld name="CUSTOM_18">
    <p:bg>
      <p:bgPr>
        <a:solidFill>
          <a:schemeClr val="accent2"/>
        </a:solidFill>
        <a:effectLst/>
      </p:bgPr>
    </p:bg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91"/>
          <p:cNvSpPr txBox="1">
            <a:spLocks noGrp="1"/>
          </p:cNvSpPr>
          <p:nvPr>
            <p:ph type="subTitle" idx="1"/>
          </p:nvPr>
        </p:nvSpPr>
        <p:spPr>
          <a:xfrm>
            <a:off x="1095933" y="1018233"/>
            <a:ext cx="2760300" cy="485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Nanum Myeongjo"/>
              <a:buNone/>
              <a:defRPr sz="32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91"/>
          <p:cNvSpPr/>
          <p:nvPr/>
        </p:nvSpPr>
        <p:spPr>
          <a:xfrm>
            <a:off x="152400" y="152400"/>
            <a:ext cx="11887200" cy="6553200"/>
          </a:xfrm>
          <a:prstGeom prst="roundRect">
            <a:avLst>
              <a:gd name="adj" fmla="val 330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91"/>
          <p:cNvSpPr txBox="1">
            <a:spLocks noGrp="1"/>
          </p:cNvSpPr>
          <p:nvPr>
            <p:ph type="subTitle" idx="2"/>
          </p:nvPr>
        </p:nvSpPr>
        <p:spPr>
          <a:xfrm>
            <a:off x="1416100" y="1018233"/>
            <a:ext cx="9367200" cy="485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anum Myeongjo"/>
              <a:buNone/>
              <a:defRPr sz="4800" b="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25" name="Google Shape;625;p91"/>
          <p:cNvSpPr txBox="1">
            <a:spLocks noGrp="1"/>
          </p:cNvSpPr>
          <p:nvPr>
            <p:ph type="title"/>
          </p:nvPr>
        </p:nvSpPr>
        <p:spPr>
          <a:xfrm>
            <a:off x="9544967" y="6085200"/>
            <a:ext cx="18060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lbert Sans"/>
              <a:buNone/>
              <a:defRPr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91"/>
          <p:cNvSpPr>
            <a:spLocks noGrp="1"/>
          </p:cNvSpPr>
          <p:nvPr>
            <p:ph type="pic" idx="3"/>
          </p:nvPr>
        </p:nvSpPr>
        <p:spPr>
          <a:xfrm>
            <a:off x="11462400" y="297967"/>
            <a:ext cx="424800" cy="424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629" name="Google Shape;629;p9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630" name="Google Shape;630;p9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33" name="Google Shape;633;p9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9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37" name="Google Shape;637;p9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9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41" name="Google Shape;641;p9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42" name="Google Shape;642;p9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9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48" name="Google Shape;648;p9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49" name="Google Shape;649;p9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652" name="Google Shape;652;p9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9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656" name="Google Shape;656;p9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7" name="Google Shape;657;p9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8" name="Google Shape;658;p9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0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</a:lstStyle>
          <a:p>
            <a:endParaRPr/>
          </a:p>
        </p:txBody>
      </p:sp>
      <p:sp>
        <p:nvSpPr>
          <p:cNvPr id="661" name="Google Shape;661;p10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64" name="Google Shape;664;p10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65" name="Google Shape;665;p10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9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77.xml"/><Relationship Id="rId34" Type="http://schemas.openxmlformats.org/officeDocument/2006/relationships/slideLayout" Target="../slideLayouts/slideLayout90.xml"/><Relationship Id="rId42" Type="http://schemas.openxmlformats.org/officeDocument/2006/relationships/slideLayout" Target="../slideLayouts/slideLayout98.xml"/><Relationship Id="rId47" Type="http://schemas.openxmlformats.org/officeDocument/2006/relationships/slideLayout" Target="../slideLayouts/slideLayout103.xml"/><Relationship Id="rId50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93.xml"/><Relationship Id="rId40" Type="http://schemas.openxmlformats.org/officeDocument/2006/relationships/slideLayout" Target="../slideLayouts/slideLayout96.xml"/><Relationship Id="rId45" Type="http://schemas.openxmlformats.org/officeDocument/2006/relationships/slideLayout" Target="../slideLayouts/slideLayout101.xml"/><Relationship Id="rId53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87.xml"/><Relationship Id="rId44" Type="http://schemas.openxmlformats.org/officeDocument/2006/relationships/slideLayout" Target="../slideLayouts/slideLayout100.xml"/><Relationship Id="rId52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91.xml"/><Relationship Id="rId43" Type="http://schemas.openxmlformats.org/officeDocument/2006/relationships/slideLayout" Target="../slideLayouts/slideLayout99.xml"/><Relationship Id="rId48" Type="http://schemas.openxmlformats.org/officeDocument/2006/relationships/slideLayout" Target="../slideLayouts/slideLayout104.xml"/><Relationship Id="rId8" Type="http://schemas.openxmlformats.org/officeDocument/2006/relationships/slideLayout" Target="../slideLayouts/slideLayout64.xml"/><Relationship Id="rId51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102.xml"/><Relationship Id="rId20" Type="http://schemas.openxmlformats.org/officeDocument/2006/relationships/slideLayout" Target="../slideLayouts/slideLayout76.xml"/><Relationship Id="rId41" Type="http://schemas.openxmlformats.org/officeDocument/2006/relationships/slideLayout" Target="../slideLayouts/slideLayout97.xml"/><Relationship Id="rId54" Type="http://schemas.openxmlformats.org/officeDocument/2006/relationships/theme" Target="../theme/theme3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92.xml"/><Relationship Id="rId49" Type="http://schemas.openxmlformats.org/officeDocument/2006/relationships/slideLayout" Target="../slideLayouts/slideLayout10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26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48.xml"/><Relationship Id="rId21" Type="http://schemas.openxmlformats.org/officeDocument/2006/relationships/slideLayout" Target="../slideLayouts/slideLayout130.xml"/><Relationship Id="rId34" Type="http://schemas.openxmlformats.org/officeDocument/2006/relationships/slideLayout" Target="../slideLayouts/slideLayout143.xml"/><Relationship Id="rId42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133.xml"/><Relationship Id="rId32" Type="http://schemas.openxmlformats.org/officeDocument/2006/relationships/slideLayout" Target="../slideLayouts/slideLayout141.xml"/><Relationship Id="rId37" Type="http://schemas.openxmlformats.org/officeDocument/2006/relationships/slideLayout" Target="../slideLayouts/slideLayout146.xml"/><Relationship Id="rId40" Type="http://schemas.openxmlformats.org/officeDocument/2006/relationships/slideLayout" Target="../slideLayouts/slideLayout149.xml"/><Relationship Id="rId45" Type="http://schemas.openxmlformats.org/officeDocument/2006/relationships/theme" Target="../theme/theme4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36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8.xml"/><Relationship Id="rId31" Type="http://schemas.openxmlformats.org/officeDocument/2006/relationships/slideLayout" Target="../slideLayouts/slideLayout140.xml"/><Relationship Id="rId44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30" Type="http://schemas.openxmlformats.org/officeDocument/2006/relationships/slideLayout" Target="../slideLayouts/slideLayout139.xml"/><Relationship Id="rId35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42.xml"/><Relationship Id="rId38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29.xml"/><Relationship Id="rId41" Type="http://schemas.openxmlformats.org/officeDocument/2006/relationships/slideLayout" Target="../slideLayouts/slideLayout1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613267" y="400167"/>
            <a:ext cx="11138400" cy="11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pta Slab"/>
              <a:buNone/>
              <a:defRPr sz="48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Font typeface="Hepta Slab"/>
              <a:buNone/>
              <a:defRPr sz="1900">
                <a:latin typeface="Hepta Slab"/>
                <a:ea typeface="Hepta Slab"/>
                <a:cs typeface="Hepta Slab"/>
                <a:sym typeface="Hepta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Font typeface="Hepta Slab"/>
              <a:buNone/>
              <a:defRPr sz="1900">
                <a:latin typeface="Hepta Slab"/>
                <a:ea typeface="Hepta Slab"/>
                <a:cs typeface="Hepta Slab"/>
                <a:sym typeface="Hepta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Font typeface="Hepta Slab"/>
              <a:buNone/>
              <a:defRPr sz="1900">
                <a:latin typeface="Hepta Slab"/>
                <a:ea typeface="Hepta Slab"/>
                <a:cs typeface="Hepta Slab"/>
                <a:sym typeface="Hepta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Font typeface="Hepta Slab"/>
              <a:buNone/>
              <a:defRPr sz="1900">
                <a:latin typeface="Hepta Slab"/>
                <a:ea typeface="Hepta Slab"/>
                <a:cs typeface="Hepta Slab"/>
                <a:sym typeface="Hepta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Font typeface="Hepta Slab"/>
              <a:buNone/>
              <a:defRPr sz="1900">
                <a:latin typeface="Hepta Slab"/>
                <a:ea typeface="Hepta Slab"/>
                <a:cs typeface="Hepta Slab"/>
                <a:sym typeface="Hepta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Font typeface="Hepta Slab"/>
              <a:buNone/>
              <a:defRPr sz="1900">
                <a:latin typeface="Hepta Slab"/>
                <a:ea typeface="Hepta Slab"/>
                <a:cs typeface="Hepta Slab"/>
                <a:sym typeface="Hepta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Font typeface="Hepta Slab"/>
              <a:buNone/>
              <a:defRPr sz="1900">
                <a:latin typeface="Hepta Slab"/>
                <a:ea typeface="Hepta Slab"/>
                <a:cs typeface="Hepta Slab"/>
                <a:sym typeface="Hepta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Font typeface="Hepta Slab"/>
              <a:buNone/>
              <a:defRPr sz="1900">
                <a:latin typeface="Hepta Slab"/>
                <a:ea typeface="Hepta Slab"/>
                <a:cs typeface="Hepta Slab"/>
                <a:sym typeface="Hepta Slab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715433" y="3568033"/>
            <a:ext cx="7034100" cy="29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●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arlow Light"/>
              <a:buChar char="○"/>
              <a:defRPr sz="1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Light"/>
              <a:buChar char="■"/>
              <a:defRPr sz="17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●"/>
              <a:defRPr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○"/>
              <a:defRPr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 Light"/>
              <a:buChar char="■"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Char char="○"/>
              <a:defRPr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Light"/>
              <a:buChar char="■"/>
              <a:defRPr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buNone/>
              <a:defRPr sz="17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7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7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7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7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7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7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7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7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9"/>
          <p:cNvSpPr txBox="1">
            <a:spLocks noGrp="1"/>
          </p:cNvSpPr>
          <p:nvPr>
            <p:ph type="title"/>
          </p:nvPr>
        </p:nvSpPr>
        <p:spPr>
          <a:xfrm>
            <a:off x="463400" y="567833"/>
            <a:ext cx="3888300" cy="17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anum Myeongjo"/>
              <a:buNone/>
              <a:defRPr sz="32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anum Myeongjo"/>
              <a:buNone/>
              <a:defRPr sz="19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anum Myeongjo"/>
              <a:buNone/>
              <a:defRPr sz="19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anum Myeongjo"/>
              <a:buNone/>
              <a:defRPr sz="19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anum Myeongjo"/>
              <a:buNone/>
              <a:defRPr sz="19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anum Myeongjo"/>
              <a:buNone/>
              <a:defRPr sz="19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anum Myeongjo"/>
              <a:buNone/>
              <a:defRPr sz="19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anum Myeongjo"/>
              <a:buNone/>
              <a:defRPr sz="19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anum Myeongjo"/>
              <a:buNone/>
              <a:defRPr sz="19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399" name="Google Shape;399;p59"/>
          <p:cNvSpPr txBox="1">
            <a:spLocks noGrp="1"/>
          </p:cNvSpPr>
          <p:nvPr>
            <p:ph type="body" idx="1"/>
          </p:nvPr>
        </p:nvSpPr>
        <p:spPr>
          <a:xfrm>
            <a:off x="463400" y="2285833"/>
            <a:ext cx="7707600" cy="38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Char char="●"/>
              <a:defRPr sz="1900"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Char char="○"/>
              <a:defRPr sz="1900"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Char char="■"/>
              <a:defRPr sz="1900"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Char char="●"/>
              <a:defRPr sz="1900"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Char char="○"/>
              <a:defRPr sz="1900"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Char char="■"/>
              <a:defRPr sz="1900"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Char char="●"/>
              <a:defRPr sz="1900"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Char char="○"/>
              <a:defRPr sz="1900"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lbert Sans"/>
              <a:buChar char="■"/>
              <a:defRPr sz="1900"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5" r:id="rId42"/>
    <p:sldLayoutId id="2147483746" r:id="rId43"/>
    <p:sldLayoutId id="2147483747" r:id="rId44"/>
    <p:sldLayoutId id="2147483748" r:id="rId45"/>
    <p:sldLayoutId id="2147483749" r:id="rId46"/>
    <p:sldLayoutId id="2147483750" r:id="rId47"/>
    <p:sldLayoutId id="2147483751" r:id="rId48"/>
    <p:sldLayoutId id="2147483752" r:id="rId49"/>
    <p:sldLayoutId id="2147483753" r:id="rId50"/>
    <p:sldLayoutId id="2147483754" r:id="rId51"/>
    <p:sldLayoutId id="2147483755" r:id="rId52"/>
    <p:sldLayoutId id="2147483756" r:id="rId5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92">
          <p15:clr>
            <a:srgbClr val="E46962"/>
          </p15:clr>
        </p15:guide>
        <p15:guide id="2" pos="791">
          <p15:clr>
            <a:srgbClr val="E46962"/>
          </p15:clr>
        </p15:guide>
        <p15:guide id="3" pos="892">
          <p15:clr>
            <a:srgbClr val="E46962"/>
          </p15:clr>
        </p15:guide>
        <p15:guide id="4" pos="1391">
          <p15:clr>
            <a:srgbClr val="E46962"/>
          </p15:clr>
        </p15:guide>
        <p15:guide id="5" pos="1492">
          <p15:clr>
            <a:srgbClr val="E46962"/>
          </p15:clr>
        </p15:guide>
        <p15:guide id="6" pos="1992">
          <p15:clr>
            <a:srgbClr val="E46962"/>
          </p15:clr>
        </p15:guide>
        <p15:guide id="7" pos="2092">
          <p15:clr>
            <a:srgbClr val="E46962"/>
          </p15:clr>
        </p15:guide>
        <p15:guide id="8" pos="2592">
          <p15:clr>
            <a:srgbClr val="E46962"/>
          </p15:clr>
        </p15:guide>
        <p15:guide id="9" pos="2692">
          <p15:clr>
            <a:srgbClr val="E46962"/>
          </p15:clr>
        </p15:guide>
        <p15:guide id="10" pos="3192">
          <p15:clr>
            <a:srgbClr val="E46962"/>
          </p15:clr>
        </p15:guide>
        <p15:guide id="11" pos="3292">
          <p15:clr>
            <a:srgbClr val="E46962"/>
          </p15:clr>
        </p15:guide>
        <p15:guide id="12" pos="3792">
          <p15:clr>
            <a:srgbClr val="E46962"/>
          </p15:clr>
        </p15:guide>
        <p15:guide id="13" pos="3893">
          <p15:clr>
            <a:srgbClr val="E46962"/>
          </p15:clr>
        </p15:guide>
        <p15:guide id="14" pos="4392">
          <p15:clr>
            <a:srgbClr val="E46962"/>
          </p15:clr>
        </p15:guide>
        <p15:guide id="15" pos="4493">
          <p15:clr>
            <a:srgbClr val="E46962"/>
          </p15:clr>
        </p15:guide>
        <p15:guide id="16" pos="4992">
          <p15:clr>
            <a:srgbClr val="E46962"/>
          </p15:clr>
        </p15:guide>
        <p15:guide id="17" pos="5093">
          <p15:clr>
            <a:srgbClr val="E46962"/>
          </p15:clr>
        </p15:guide>
        <p15:guide id="18" pos="5592">
          <p15:clr>
            <a:srgbClr val="E46962"/>
          </p15:clr>
        </p15:guide>
        <p15:guide id="19" pos="5693">
          <p15:clr>
            <a:srgbClr val="E46962"/>
          </p15:clr>
        </p15:guide>
        <p15:guide id="20" pos="6192">
          <p15:clr>
            <a:srgbClr val="E46962"/>
          </p15:clr>
        </p15:guide>
        <p15:guide id="21" pos="6293">
          <p15:clr>
            <a:srgbClr val="E46962"/>
          </p15:clr>
        </p15:guide>
        <p15:guide id="22" pos="6792">
          <p15:clr>
            <a:srgbClr val="E46962"/>
          </p15:clr>
        </p15:guide>
        <p15:guide id="23" pos="6893">
          <p15:clr>
            <a:srgbClr val="E46962"/>
          </p15:clr>
        </p15:guide>
        <p15:guide id="24" pos="7393">
          <p15:clr>
            <a:srgbClr val="E46962"/>
          </p15:clr>
        </p15:guide>
        <p15:guide id="25" orient="horz" pos="188">
          <p15:clr>
            <a:srgbClr val="E46962"/>
          </p15:clr>
        </p15:guide>
        <p15:guide id="26" orient="horz" pos="4132">
          <p15:clr>
            <a:srgbClr val="E46962"/>
          </p15:clr>
        </p15:guide>
        <p15:guide id="27" pos="192">
          <p15:clr>
            <a:srgbClr val="E46962"/>
          </p15:clr>
        </p15:guide>
        <p15:guide id="28" pos="7488">
          <p15:clr>
            <a:srgbClr val="E46962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13"/>
          <p:cNvSpPr txBox="1">
            <a:spLocks noGrp="1"/>
          </p:cNvSpPr>
          <p:nvPr>
            <p:ph type="title"/>
          </p:nvPr>
        </p:nvSpPr>
        <p:spPr>
          <a:xfrm>
            <a:off x="457200" y="298167"/>
            <a:ext cx="7620000" cy="24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arker Grotesque"/>
              <a:buNone/>
              <a:defRPr sz="19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arker Grotesque"/>
              <a:buNone/>
              <a:defRPr sz="19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arker Grotesque"/>
              <a:buNone/>
              <a:defRPr sz="19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arker Grotesque"/>
              <a:buNone/>
              <a:defRPr sz="19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arker Grotesque"/>
              <a:buNone/>
              <a:defRPr sz="19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arker Grotesque"/>
              <a:buNone/>
              <a:defRPr sz="19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arker Grotesque"/>
              <a:buNone/>
              <a:defRPr sz="19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arker Grotesque"/>
              <a:buNone/>
              <a:defRPr sz="19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751" name="Google Shape;751;p113"/>
          <p:cNvSpPr txBox="1">
            <a:spLocks noGrp="1"/>
          </p:cNvSpPr>
          <p:nvPr>
            <p:ph type="body" idx="1"/>
          </p:nvPr>
        </p:nvSpPr>
        <p:spPr>
          <a:xfrm>
            <a:off x="307867" y="4438433"/>
            <a:ext cx="8729700" cy="21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chivo"/>
              <a:buChar char="●"/>
              <a:defRPr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chivo"/>
              <a:buChar char="○"/>
              <a:defRPr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chivo"/>
              <a:buChar char="■"/>
              <a:defRPr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chivo"/>
              <a:buChar char="●"/>
              <a:defRPr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chivo"/>
              <a:buChar char="○"/>
              <a:defRPr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chivo"/>
              <a:buChar char="■"/>
              <a:defRPr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chivo"/>
              <a:buChar char="●"/>
              <a:defRPr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chivo"/>
              <a:buChar char="○"/>
              <a:defRPr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chivo"/>
              <a:buChar char="■"/>
              <a:defRPr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  <p:sldLayoutId id="2147483778" r:id="rId22"/>
    <p:sldLayoutId id="2147483779" r:id="rId23"/>
    <p:sldLayoutId id="2147483780" r:id="rId24"/>
    <p:sldLayoutId id="2147483781" r:id="rId25"/>
    <p:sldLayoutId id="2147483782" r:id="rId26"/>
    <p:sldLayoutId id="2147483783" r:id="rId27"/>
    <p:sldLayoutId id="2147483784" r:id="rId28"/>
    <p:sldLayoutId id="2147483785" r:id="rId29"/>
    <p:sldLayoutId id="2147483786" r:id="rId30"/>
    <p:sldLayoutId id="2147483787" r:id="rId31"/>
    <p:sldLayoutId id="2147483788" r:id="rId32"/>
    <p:sldLayoutId id="2147483789" r:id="rId33"/>
    <p:sldLayoutId id="2147483790" r:id="rId34"/>
    <p:sldLayoutId id="2147483791" r:id="rId35"/>
    <p:sldLayoutId id="2147483792" r:id="rId36"/>
    <p:sldLayoutId id="2147483793" r:id="rId37"/>
    <p:sldLayoutId id="2147483794" r:id="rId38"/>
    <p:sldLayoutId id="2147483795" r:id="rId39"/>
    <p:sldLayoutId id="2147483796" r:id="rId40"/>
    <p:sldLayoutId id="2147483797" r:id="rId41"/>
    <p:sldLayoutId id="2147483798" r:id="rId42"/>
    <p:sldLayoutId id="2147483799" r:id="rId43"/>
    <p:sldLayoutId id="2147483800" r:id="rId4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92">
          <p15:clr>
            <a:srgbClr val="E46962"/>
          </p15:clr>
        </p15:guide>
        <p15:guide id="2" orient="horz" pos="188">
          <p15:clr>
            <a:srgbClr val="E46962"/>
          </p15:clr>
        </p15:guide>
        <p15:guide id="3" orient="horz" pos="4132">
          <p15:clr>
            <a:srgbClr val="E46962"/>
          </p15:clr>
        </p15:guide>
        <p15:guide id="4" pos="288">
          <p15:clr>
            <a:srgbClr val="E46962"/>
          </p15:clr>
        </p15:guide>
        <p15:guide id="5" pos="791">
          <p15:clr>
            <a:srgbClr val="E46962"/>
          </p15:clr>
        </p15:guide>
        <p15:guide id="6" pos="892">
          <p15:clr>
            <a:srgbClr val="E46962"/>
          </p15:clr>
        </p15:guide>
        <p15:guide id="7" pos="1391">
          <p15:clr>
            <a:srgbClr val="E46962"/>
          </p15:clr>
        </p15:guide>
        <p15:guide id="8" pos="1492">
          <p15:clr>
            <a:srgbClr val="E46962"/>
          </p15:clr>
        </p15:guide>
        <p15:guide id="9" pos="1992">
          <p15:clr>
            <a:srgbClr val="E46962"/>
          </p15:clr>
        </p15:guide>
        <p15:guide id="10" pos="2092">
          <p15:clr>
            <a:srgbClr val="E46962"/>
          </p15:clr>
        </p15:guide>
        <p15:guide id="11" pos="2592">
          <p15:clr>
            <a:srgbClr val="E46962"/>
          </p15:clr>
        </p15:guide>
        <p15:guide id="12" pos="2692">
          <p15:clr>
            <a:srgbClr val="E46962"/>
          </p15:clr>
        </p15:guide>
        <p15:guide id="13" pos="3192">
          <p15:clr>
            <a:srgbClr val="E46962"/>
          </p15:clr>
        </p15:guide>
        <p15:guide id="14" pos="3292">
          <p15:clr>
            <a:srgbClr val="E46962"/>
          </p15:clr>
        </p15:guide>
        <p15:guide id="15" pos="3792">
          <p15:clr>
            <a:srgbClr val="E46962"/>
          </p15:clr>
        </p15:guide>
        <p15:guide id="16" pos="3893">
          <p15:clr>
            <a:srgbClr val="E46962"/>
          </p15:clr>
        </p15:guide>
        <p15:guide id="17" pos="4392">
          <p15:clr>
            <a:srgbClr val="E46962"/>
          </p15:clr>
        </p15:guide>
        <p15:guide id="18" pos="4493">
          <p15:clr>
            <a:srgbClr val="E46962"/>
          </p15:clr>
        </p15:guide>
        <p15:guide id="19" pos="4992">
          <p15:clr>
            <a:srgbClr val="E46962"/>
          </p15:clr>
        </p15:guide>
        <p15:guide id="20" pos="5088">
          <p15:clr>
            <a:srgbClr val="E46962"/>
          </p15:clr>
        </p15:guide>
        <p15:guide id="21" pos="5592">
          <p15:clr>
            <a:srgbClr val="E46962"/>
          </p15:clr>
        </p15:guide>
        <p15:guide id="22" pos="5693">
          <p15:clr>
            <a:srgbClr val="E46962"/>
          </p15:clr>
        </p15:guide>
        <p15:guide id="23" pos="6192">
          <p15:clr>
            <a:srgbClr val="E46962"/>
          </p15:clr>
        </p15:guide>
        <p15:guide id="24" pos="6293">
          <p15:clr>
            <a:srgbClr val="E46962"/>
          </p15:clr>
        </p15:guide>
        <p15:guide id="25" pos="6792">
          <p15:clr>
            <a:srgbClr val="E46962"/>
          </p15:clr>
        </p15:guide>
        <p15:guide id="26" pos="6893">
          <p15:clr>
            <a:srgbClr val="E46962"/>
          </p15:clr>
        </p15:guide>
        <p15:guide id="27" pos="7393">
          <p15:clr>
            <a:srgbClr val="E46962"/>
          </p15:clr>
        </p15:guide>
        <p15:guide id="28" pos="7488">
          <p15:clr>
            <a:srgbClr val="E46962"/>
          </p15:clr>
        </p15:guide>
        <p15:guide id="29" orient="horz" pos="3903">
          <p15:clr>
            <a:srgbClr val="E46962"/>
          </p15:clr>
        </p15:guide>
        <p15:guide id="30" orient="horz" pos="38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58"/>
          <p:cNvSpPr txBox="1">
            <a:spLocks noGrp="1"/>
          </p:cNvSpPr>
          <p:nvPr>
            <p:ph type="title"/>
          </p:nvPr>
        </p:nvSpPr>
        <p:spPr>
          <a:xfrm>
            <a:off x="843800" y="1499600"/>
            <a:ext cx="10504500" cy="232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BIG DATA  ANALYTICS</a:t>
            </a:r>
            <a:b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PROJECT</a:t>
            </a:r>
            <a:endParaRPr/>
          </a:p>
        </p:txBody>
      </p:sp>
      <p:sp>
        <p:nvSpPr>
          <p:cNvPr id="1112" name="Google Shape;1112;p158"/>
          <p:cNvSpPr txBox="1">
            <a:spLocks noGrp="1"/>
          </p:cNvSpPr>
          <p:nvPr>
            <p:ph type="body" idx="1"/>
          </p:nvPr>
        </p:nvSpPr>
        <p:spPr>
          <a:xfrm>
            <a:off x="9876675" y="6301050"/>
            <a:ext cx="2088000" cy="2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 LAHARI KOPPOLU</a:t>
            </a:r>
            <a:endParaRPr/>
          </a:p>
        </p:txBody>
      </p:sp>
      <p:sp>
        <p:nvSpPr>
          <p:cNvPr id="1113" name="Google Shape;1113;p158"/>
          <p:cNvSpPr txBox="1">
            <a:spLocks noGrp="1"/>
          </p:cNvSpPr>
          <p:nvPr>
            <p:ph type="subTitle" idx="2"/>
          </p:nvPr>
        </p:nvSpPr>
        <p:spPr>
          <a:xfrm>
            <a:off x="3810000" y="3869333"/>
            <a:ext cx="5020800" cy="124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-IN"/>
              <a:t>Phase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67"/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LAHARI KOPPOLU</a:t>
            </a:r>
            <a:endParaRPr/>
          </a:p>
        </p:txBody>
      </p:sp>
      <p:sp>
        <p:nvSpPr>
          <p:cNvPr id="1215" name="Google Shape;1215;p167"/>
          <p:cNvSpPr txBox="1">
            <a:spLocks noGrp="1"/>
          </p:cNvSpPr>
          <p:nvPr>
            <p:ph type="title"/>
          </p:nvPr>
        </p:nvSpPr>
        <p:spPr>
          <a:xfrm>
            <a:off x="456750" y="609600"/>
            <a:ext cx="11278500" cy="134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500"/>
              <a:t>Verify &amp; Download Sample Data</a:t>
            </a:r>
            <a:endParaRPr/>
          </a:p>
        </p:txBody>
      </p:sp>
      <p:pic>
        <p:nvPicPr>
          <p:cNvPr id="1216" name="Google Shape;1216;p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2050" y="1702100"/>
            <a:ext cx="7085149" cy="18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1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8975" y="3732025"/>
            <a:ext cx="6128226" cy="226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167"/>
          <p:cNvSpPr txBox="1"/>
          <p:nvPr/>
        </p:nvSpPr>
        <p:spPr>
          <a:xfrm>
            <a:off x="457200" y="2240025"/>
            <a:ext cx="4309200" cy="3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</a:rPr>
              <a:t>Validate and review exported sample records.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dk1"/>
                </a:solidFill>
              </a:rPr>
              <a:t>Steps:</a:t>
            </a:r>
            <a:endParaRPr sz="16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IN" sz="1600" b="1">
                <a:solidFill>
                  <a:schemeClr val="dk1"/>
                </a:solidFill>
              </a:rPr>
              <a:t>Data Preview:</a:t>
            </a:r>
            <a:r>
              <a:rPr lang="en-IN" sz="1600">
                <a:solidFill>
                  <a:schemeClr val="dk1"/>
                </a:solidFill>
              </a:rPr>
              <a:t> Used </a:t>
            </a:r>
            <a:r>
              <a:rPr lang="en-I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r>
              <a:rPr lang="en-IN" sz="1600">
                <a:solidFill>
                  <a:schemeClr val="dk1"/>
                </a:solidFill>
              </a:rPr>
              <a:t> command to inspect the first 10 rows of the file.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IN" sz="1600" b="1">
                <a:solidFill>
                  <a:schemeClr val="dk1"/>
                </a:solidFill>
              </a:rPr>
              <a:t>Local Access:</a:t>
            </a:r>
            <a:r>
              <a:rPr lang="en-IN" sz="1600">
                <a:solidFill>
                  <a:schemeClr val="dk1"/>
                </a:solidFill>
              </a:rPr>
              <a:t> Verified </a:t>
            </a:r>
            <a:r>
              <a:rPr lang="en-I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koppolu_sample.csv</a:t>
            </a:r>
            <a:r>
              <a:rPr lang="en-IN" sz="1600">
                <a:solidFill>
                  <a:schemeClr val="dk1"/>
                </a:solidFill>
              </a:rPr>
              <a:t> availability on the local system.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dk1"/>
                </a:solidFill>
              </a:rPr>
              <a:t>Outcome:</a:t>
            </a:r>
            <a:r>
              <a:rPr lang="en-IN" sz="1600">
                <a:solidFill>
                  <a:schemeClr val="dk1"/>
                </a:solidFill>
              </a:rPr>
              <a:t> Sample data reviewed and ready for further analysis.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68"/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LAHARI KOPPOLU</a:t>
            </a:r>
            <a:endParaRPr/>
          </a:p>
        </p:txBody>
      </p:sp>
      <p:sp>
        <p:nvSpPr>
          <p:cNvPr id="1224" name="Google Shape;1224;p168"/>
          <p:cNvSpPr txBox="1">
            <a:spLocks noGrp="1"/>
          </p:cNvSpPr>
          <p:nvPr>
            <p:ph type="title"/>
          </p:nvPr>
        </p:nvSpPr>
        <p:spPr>
          <a:xfrm>
            <a:off x="456750" y="750175"/>
            <a:ext cx="11278500" cy="134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/>
              <a:t>Combining Team Files</a:t>
            </a:r>
            <a:endParaRPr sz="6500"/>
          </a:p>
        </p:txBody>
      </p:sp>
      <p:sp>
        <p:nvSpPr>
          <p:cNvPr id="1225" name="Google Shape;1225;p168"/>
          <p:cNvSpPr txBox="1"/>
          <p:nvPr/>
        </p:nvSpPr>
        <p:spPr>
          <a:xfrm>
            <a:off x="457200" y="2240025"/>
            <a:ext cx="430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226" name="Google Shape;1226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4122325"/>
            <a:ext cx="36008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4800" y="3162125"/>
            <a:ext cx="360082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4800" y="2240025"/>
            <a:ext cx="360082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168"/>
          <p:cNvSpPr txBox="1"/>
          <p:nvPr/>
        </p:nvSpPr>
        <p:spPr>
          <a:xfrm>
            <a:off x="742350" y="2151650"/>
            <a:ext cx="5132700" cy="30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IN" sz="1800" b="1">
                <a:solidFill>
                  <a:schemeClr val="lt1"/>
                </a:solidFill>
              </a:rPr>
              <a:t>Merge sample year files from all team members into a single dataset.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IN" sz="1800" b="1">
                <a:solidFill>
                  <a:schemeClr val="lt1"/>
                </a:solidFill>
              </a:rPr>
              <a:t>Files Involved:</a:t>
            </a:r>
            <a:endParaRPr sz="1800" b="1">
              <a:solidFill>
                <a:schemeClr val="lt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IN" sz="1800" b="1">
                <a:solidFill>
                  <a:schemeClr val="lt1"/>
                </a:solidFill>
              </a:rPr>
              <a:t>koppolu_sample.csv</a:t>
            </a:r>
            <a:endParaRPr sz="1800" b="1">
              <a:solidFill>
                <a:schemeClr val="lt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IN" sz="1800" b="1">
                <a:solidFill>
                  <a:schemeClr val="lt1"/>
                </a:solidFill>
              </a:rPr>
              <a:t>random_sample_60000-shivani.xlsx</a:t>
            </a:r>
            <a:endParaRPr sz="1800" b="1">
              <a:solidFill>
                <a:schemeClr val="lt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IN" sz="1800" b="1">
                <a:solidFill>
                  <a:schemeClr val="lt1"/>
                </a:solidFill>
              </a:rPr>
              <a:t>Extracted_1994.csv</a:t>
            </a:r>
            <a:endParaRPr sz="1800" b="1">
              <a:solidFill>
                <a:schemeClr val="lt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IN" sz="1800" b="1">
                <a:solidFill>
                  <a:schemeClr val="lt1"/>
                </a:solidFill>
              </a:rPr>
              <a:t>Final_append.csv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IN" sz="1800" b="1">
                <a:solidFill>
                  <a:schemeClr val="lt1"/>
                </a:solidFill>
              </a:rPr>
              <a:t>Final combined dataset containing 180,000 records for analysis.</a:t>
            </a:r>
            <a:endParaRPr sz="1800" b="1">
              <a:solidFill>
                <a:schemeClr val="lt1"/>
              </a:solidFill>
            </a:endParaRPr>
          </a:p>
        </p:txBody>
      </p:sp>
      <p:pic>
        <p:nvPicPr>
          <p:cNvPr id="1230" name="Google Shape;1230;p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4800" y="5112775"/>
            <a:ext cx="3600825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22">
          <a:extLst>
            <a:ext uri="{FF2B5EF4-FFF2-40B4-BE49-F238E27FC236}">
              <a16:creationId xmlns:a16="http://schemas.microsoft.com/office/drawing/2014/main" id="{42CF05F0-1704-7153-E7C0-FA251ADFB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68">
            <a:extLst>
              <a:ext uri="{FF2B5EF4-FFF2-40B4-BE49-F238E27FC236}">
                <a16:creationId xmlns:a16="http://schemas.microsoft.com/office/drawing/2014/main" id="{9EEBF9F5-B319-5614-C60D-E2B96318EBF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LAHARI KOPPOLU</a:t>
            </a:r>
            <a:endParaRPr/>
          </a:p>
        </p:txBody>
      </p:sp>
      <p:sp>
        <p:nvSpPr>
          <p:cNvPr id="1224" name="Google Shape;1224;p168">
            <a:extLst>
              <a:ext uri="{FF2B5EF4-FFF2-40B4-BE49-F238E27FC236}">
                <a16:creationId xmlns:a16="http://schemas.microsoft.com/office/drawing/2014/main" id="{1B37ABE7-24C0-DC95-1C0E-61FCA00AA0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750" y="750175"/>
            <a:ext cx="11278500" cy="134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DATA CLEANING</a:t>
            </a:r>
            <a:endParaRPr sz="6500" dirty="0"/>
          </a:p>
        </p:txBody>
      </p:sp>
      <p:sp>
        <p:nvSpPr>
          <p:cNvPr id="1225" name="Google Shape;1225;p168">
            <a:extLst>
              <a:ext uri="{FF2B5EF4-FFF2-40B4-BE49-F238E27FC236}">
                <a16:creationId xmlns:a16="http://schemas.microsoft.com/office/drawing/2014/main" id="{EC90E1C9-B734-C5A4-5818-C82DA2DF8EB6}"/>
              </a:ext>
            </a:extLst>
          </p:cNvPr>
          <p:cNvSpPr txBox="1"/>
          <p:nvPr/>
        </p:nvSpPr>
        <p:spPr>
          <a:xfrm>
            <a:off x="457200" y="2240025"/>
            <a:ext cx="430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95DA6-B6FD-EBCA-1BFD-A4DD3989A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091495"/>
            <a:ext cx="5181600" cy="4192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30B0F7-3A0F-7150-E053-AA76E4B48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983" y="2103016"/>
            <a:ext cx="5458119" cy="41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63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22">
          <a:extLst>
            <a:ext uri="{FF2B5EF4-FFF2-40B4-BE49-F238E27FC236}">
              <a16:creationId xmlns:a16="http://schemas.microsoft.com/office/drawing/2014/main" id="{C7140A8F-D4FB-F7BA-C7CA-8E87D360B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68">
            <a:extLst>
              <a:ext uri="{FF2B5EF4-FFF2-40B4-BE49-F238E27FC236}">
                <a16:creationId xmlns:a16="http://schemas.microsoft.com/office/drawing/2014/main" id="{AA559E36-3B72-2082-4D99-F47A557CFF0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LAHARI KOPPOLU</a:t>
            </a:r>
            <a:endParaRPr/>
          </a:p>
        </p:txBody>
      </p:sp>
      <p:sp>
        <p:nvSpPr>
          <p:cNvPr id="1224" name="Google Shape;1224;p168">
            <a:extLst>
              <a:ext uri="{FF2B5EF4-FFF2-40B4-BE49-F238E27FC236}">
                <a16:creationId xmlns:a16="http://schemas.microsoft.com/office/drawing/2014/main" id="{954E372C-E411-B6FB-0238-8491C49F2E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750" y="750175"/>
            <a:ext cx="11278500" cy="134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DATA CLEANING</a:t>
            </a:r>
            <a:endParaRPr sz="6500" dirty="0"/>
          </a:p>
        </p:txBody>
      </p:sp>
      <p:sp>
        <p:nvSpPr>
          <p:cNvPr id="1225" name="Google Shape;1225;p168">
            <a:extLst>
              <a:ext uri="{FF2B5EF4-FFF2-40B4-BE49-F238E27FC236}">
                <a16:creationId xmlns:a16="http://schemas.microsoft.com/office/drawing/2014/main" id="{A70BE60E-BA9E-B96F-C056-067004E6C948}"/>
              </a:ext>
            </a:extLst>
          </p:cNvPr>
          <p:cNvSpPr txBox="1"/>
          <p:nvPr/>
        </p:nvSpPr>
        <p:spPr>
          <a:xfrm>
            <a:off x="457200" y="2240025"/>
            <a:ext cx="430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9A8692-4F65-FEEC-A8D5-8B29A8D05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443" y="2093575"/>
            <a:ext cx="4922100" cy="40924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F4F7EF-B1C4-BB90-A54E-C002DBA42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948" y="2090775"/>
            <a:ext cx="4549410" cy="41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20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69"/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LAHARI KOPPOLU</a:t>
            </a:r>
            <a:endParaRPr/>
          </a:p>
        </p:txBody>
      </p:sp>
      <p:sp>
        <p:nvSpPr>
          <p:cNvPr id="1236" name="Google Shape;1236;p169"/>
          <p:cNvSpPr txBox="1">
            <a:spLocks noGrp="1"/>
          </p:cNvSpPr>
          <p:nvPr>
            <p:ph type="title"/>
          </p:nvPr>
        </p:nvSpPr>
        <p:spPr>
          <a:xfrm>
            <a:off x="457200" y="358700"/>
            <a:ext cx="10941900" cy="134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Model Training – Decision Tree</a:t>
            </a:r>
            <a:endParaRPr/>
          </a:p>
        </p:txBody>
      </p:sp>
      <p:pic>
        <p:nvPicPr>
          <p:cNvPr id="1237" name="Google Shape;1237;p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002" y="3950733"/>
            <a:ext cx="5842999" cy="24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169"/>
          <p:cNvSpPr txBox="1"/>
          <p:nvPr/>
        </p:nvSpPr>
        <p:spPr>
          <a:xfrm>
            <a:off x="304800" y="2125263"/>
            <a:ext cx="5193086" cy="193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chemeClr val="lt1"/>
                </a:solidFill>
              </a:rPr>
              <a:t>Training and Testing sets:</a:t>
            </a:r>
            <a:endParaRPr sz="1100" dirty="0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Data Splitting:</a:t>
            </a:r>
            <a:endParaRPr sz="1050" dirty="0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Split the dataset into features (X) and the target (y), where the target variable is Delayed.</a:t>
            </a:r>
            <a:endParaRPr sz="1050" dirty="0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Use </a:t>
            </a:r>
            <a:r>
              <a:rPr lang="en-IN" dirty="0" err="1">
                <a:solidFill>
                  <a:schemeClr val="lt1"/>
                </a:solidFill>
              </a:rPr>
              <a:t>train_test_split</a:t>
            </a:r>
            <a:r>
              <a:rPr lang="en-IN" dirty="0">
                <a:solidFill>
                  <a:schemeClr val="lt1"/>
                </a:solidFill>
              </a:rPr>
              <a:t> from </a:t>
            </a:r>
            <a:r>
              <a:rPr lang="en-IN" b="1" dirty="0" err="1">
                <a:solidFill>
                  <a:schemeClr val="lt1"/>
                </a:solidFill>
              </a:rPr>
              <a:t>sklearn</a:t>
            </a:r>
            <a:r>
              <a:rPr lang="en-IN" dirty="0">
                <a:solidFill>
                  <a:schemeClr val="lt1"/>
                </a:solidFill>
              </a:rPr>
              <a:t> to divide the dataset into:</a:t>
            </a:r>
            <a:endParaRPr sz="1050" dirty="0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lt1"/>
                </a:solidFill>
              </a:rPr>
              <a:t>Training set (70%): </a:t>
            </a:r>
            <a:r>
              <a:rPr lang="en-IN" dirty="0">
                <a:solidFill>
                  <a:schemeClr val="lt1"/>
                </a:solidFill>
              </a:rPr>
              <a:t>Used to train the Decision Tree model.</a:t>
            </a:r>
            <a:endParaRPr sz="1050" dirty="0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lt1"/>
                </a:solidFill>
              </a:rPr>
              <a:t>Testing set (30%): </a:t>
            </a:r>
            <a:r>
              <a:rPr lang="en-IN" dirty="0">
                <a:solidFill>
                  <a:schemeClr val="lt1"/>
                </a:solidFill>
              </a:rPr>
              <a:t>Used to evaluate the model.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3C260-3252-40D6-D5D0-B431D07BA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622" y="1945401"/>
            <a:ext cx="4198984" cy="762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E8C613-BFC2-F966-F89B-309CCCE3E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622" y="2828041"/>
            <a:ext cx="4517155" cy="34502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70"/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LAHARI KOPPOLU</a:t>
            </a:r>
            <a:endParaRPr/>
          </a:p>
        </p:txBody>
      </p:sp>
      <p:sp>
        <p:nvSpPr>
          <p:cNvPr id="1244" name="Google Shape;1244;p170"/>
          <p:cNvSpPr txBox="1">
            <a:spLocks noGrp="1"/>
          </p:cNvSpPr>
          <p:nvPr>
            <p:ph type="title"/>
          </p:nvPr>
        </p:nvSpPr>
        <p:spPr>
          <a:xfrm>
            <a:off x="457200" y="358700"/>
            <a:ext cx="10941900" cy="134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Train the Decision Tree Model</a:t>
            </a:r>
            <a:endParaRPr/>
          </a:p>
        </p:txBody>
      </p:sp>
      <p:sp>
        <p:nvSpPr>
          <p:cNvPr id="1245" name="Google Shape;1245;p170"/>
          <p:cNvSpPr txBox="1"/>
          <p:nvPr/>
        </p:nvSpPr>
        <p:spPr>
          <a:xfrm>
            <a:off x="304800" y="2125263"/>
            <a:ext cx="5767200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IN" sz="1700" dirty="0">
                <a:solidFill>
                  <a:schemeClr val="lt1"/>
                </a:solidFill>
              </a:rPr>
              <a:t>Train a Decision Tree Classifier using the training dataset.</a:t>
            </a:r>
            <a:endParaRPr sz="13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7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IN" sz="1700" b="1" dirty="0">
                <a:solidFill>
                  <a:schemeClr val="lt1"/>
                </a:solidFill>
              </a:rPr>
              <a:t>Details:</a:t>
            </a:r>
            <a:endParaRPr sz="13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IN" sz="1700" dirty="0">
                <a:solidFill>
                  <a:schemeClr val="lt1"/>
                </a:solidFill>
              </a:rPr>
              <a:t>- Criterion: Gini index used to measure node impurity.</a:t>
            </a:r>
            <a:endParaRPr sz="13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IN" sz="1700" dirty="0">
                <a:solidFill>
                  <a:schemeClr val="lt1"/>
                </a:solidFill>
              </a:rPr>
              <a:t>- Depth Limit: Maximum depth set to prevent overfitting.</a:t>
            </a:r>
            <a:endParaRPr sz="13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IN" sz="1700" dirty="0">
                <a:solidFill>
                  <a:schemeClr val="lt1"/>
                </a:solidFill>
              </a:rPr>
              <a:t>- Minimum Samples Split: Ensures nodes split only when enough samples are available.</a:t>
            </a:r>
            <a:endParaRPr sz="13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IN" sz="1700" dirty="0">
                <a:solidFill>
                  <a:schemeClr val="lt1"/>
                </a:solidFill>
              </a:rPr>
              <a:t>- Random State: Set for reproducibility.</a:t>
            </a:r>
            <a:endParaRPr sz="1300" dirty="0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6" name="Google Shape;1246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5614" y="1972043"/>
            <a:ext cx="5767199" cy="223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9574C-0C69-5CB4-B57A-DF63A1A05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791" y="4496078"/>
            <a:ext cx="3520745" cy="1417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A91CEF-E92F-6EBB-1F7A-FBE1A2BFF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63" y="4496078"/>
            <a:ext cx="4480948" cy="15469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42">
          <a:extLst>
            <a:ext uri="{FF2B5EF4-FFF2-40B4-BE49-F238E27FC236}">
              <a16:creationId xmlns:a16="http://schemas.microsoft.com/office/drawing/2014/main" id="{4E6DFC62-3E92-743E-A626-5BDE4F84D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70">
            <a:extLst>
              <a:ext uri="{FF2B5EF4-FFF2-40B4-BE49-F238E27FC236}">
                <a16:creationId xmlns:a16="http://schemas.microsoft.com/office/drawing/2014/main" id="{C11F48BF-AA76-B6D1-27B4-4B51FAB04F7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LAHARI KOPPOLU</a:t>
            </a:r>
            <a:endParaRPr/>
          </a:p>
        </p:txBody>
      </p:sp>
      <p:sp>
        <p:nvSpPr>
          <p:cNvPr id="1244" name="Google Shape;1244;p170">
            <a:extLst>
              <a:ext uri="{FF2B5EF4-FFF2-40B4-BE49-F238E27FC236}">
                <a16:creationId xmlns:a16="http://schemas.microsoft.com/office/drawing/2014/main" id="{AF7D55B2-82FA-8D98-0956-4054F0DDA5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58700"/>
            <a:ext cx="10941900" cy="134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dirty="0"/>
              <a:t>Decision Tree Model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F370CF-B71E-673E-A8AC-6246E5D64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479" y="2026763"/>
            <a:ext cx="7087214" cy="42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2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71"/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LAHARI KOPPOLU</a:t>
            </a:r>
            <a:endParaRPr/>
          </a:p>
        </p:txBody>
      </p:sp>
      <p:sp>
        <p:nvSpPr>
          <p:cNvPr id="1252" name="Google Shape;1252;p171"/>
          <p:cNvSpPr txBox="1">
            <a:spLocks noGrp="1"/>
          </p:cNvSpPr>
          <p:nvPr>
            <p:ph type="title"/>
          </p:nvPr>
        </p:nvSpPr>
        <p:spPr>
          <a:xfrm>
            <a:off x="457200" y="358700"/>
            <a:ext cx="10941900" cy="134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Evaluate the Model</a:t>
            </a:r>
            <a:endParaRPr/>
          </a:p>
        </p:txBody>
      </p:sp>
      <p:pic>
        <p:nvPicPr>
          <p:cNvPr id="1254" name="Google Shape;1254;p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6354" y="2205872"/>
            <a:ext cx="5408850" cy="339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C5106E-99DE-8C22-DF9F-A7B51F400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52" y="2205872"/>
            <a:ext cx="5408850" cy="361046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50">
          <a:extLst>
            <a:ext uri="{FF2B5EF4-FFF2-40B4-BE49-F238E27FC236}">
              <a16:creationId xmlns:a16="http://schemas.microsoft.com/office/drawing/2014/main" id="{4F9BD343-B457-B2B2-55F2-D4A36DD17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71">
            <a:extLst>
              <a:ext uri="{FF2B5EF4-FFF2-40B4-BE49-F238E27FC236}">
                <a16:creationId xmlns:a16="http://schemas.microsoft.com/office/drawing/2014/main" id="{22682C5B-4DF7-CE71-28E9-76EB281E32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LAHARI KOPPOLU</a:t>
            </a:r>
            <a:endParaRPr/>
          </a:p>
        </p:txBody>
      </p:sp>
      <p:sp>
        <p:nvSpPr>
          <p:cNvPr id="1252" name="Google Shape;1252;p171">
            <a:extLst>
              <a:ext uri="{FF2B5EF4-FFF2-40B4-BE49-F238E27FC236}">
                <a16:creationId xmlns:a16="http://schemas.microsoft.com/office/drawing/2014/main" id="{FB0F0EBE-6A50-AC95-4A4C-DCC40DA711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58700"/>
            <a:ext cx="10941900" cy="134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METRIX</a:t>
            </a:r>
            <a:endParaRPr dirty="0"/>
          </a:p>
        </p:txBody>
      </p:sp>
      <p:sp>
        <p:nvSpPr>
          <p:cNvPr id="1253" name="Google Shape;1253;p171">
            <a:extLst>
              <a:ext uri="{FF2B5EF4-FFF2-40B4-BE49-F238E27FC236}">
                <a16:creationId xmlns:a16="http://schemas.microsoft.com/office/drawing/2014/main" id="{CF53633D-A2EE-5BDD-250B-F69C228A5879}"/>
              </a:ext>
            </a:extLst>
          </p:cNvPr>
          <p:cNvSpPr txBox="1"/>
          <p:nvPr/>
        </p:nvSpPr>
        <p:spPr>
          <a:xfrm>
            <a:off x="304800" y="2125263"/>
            <a:ext cx="5767200" cy="41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 b="1" dirty="0">
                <a:solidFill>
                  <a:schemeClr val="lt1"/>
                </a:solidFill>
              </a:rPr>
              <a:t>Key Metrics:</a:t>
            </a:r>
            <a:endParaRPr sz="1300" dirty="0">
              <a:solidFill>
                <a:schemeClr val="lt1"/>
              </a:solidFill>
            </a:endParaRPr>
          </a:p>
          <a:p>
            <a:pPr marL="285750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IN" sz="1700" dirty="0">
                <a:solidFill>
                  <a:schemeClr val="lt1"/>
                </a:solidFill>
              </a:rPr>
              <a:t>Accuracy: Measures the overall correctness of the model. Achieved 84%.</a:t>
            </a:r>
            <a:endParaRPr sz="1300" dirty="0">
              <a:solidFill>
                <a:schemeClr val="lt1"/>
              </a:solidFill>
            </a:endParaRPr>
          </a:p>
          <a:p>
            <a:pPr marL="285750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IN" sz="1700" dirty="0">
                <a:solidFill>
                  <a:schemeClr val="lt1"/>
                </a:solidFill>
              </a:rPr>
              <a:t>Precision: Focuses on the accuracy of positive predictions. Achieved 95%.</a:t>
            </a:r>
            <a:endParaRPr sz="13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 b="1" dirty="0">
                <a:solidFill>
                  <a:schemeClr val="lt1"/>
                </a:solidFill>
              </a:rPr>
              <a:t>Detailed Insights:</a:t>
            </a:r>
            <a:endParaRPr sz="1300" dirty="0">
              <a:solidFill>
                <a:schemeClr val="lt1"/>
              </a:solidFill>
            </a:endParaRPr>
          </a:p>
          <a:p>
            <a:pPr marL="285750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IN" sz="1700" dirty="0">
                <a:solidFill>
                  <a:schemeClr val="lt1"/>
                </a:solidFill>
              </a:rPr>
              <a:t>The classification report shows precision, recall, and F1-score for each class (Delayed and Not Delayed).</a:t>
            </a:r>
            <a:endParaRPr sz="1300" dirty="0">
              <a:solidFill>
                <a:schemeClr val="lt1"/>
              </a:solidFill>
            </a:endParaRPr>
          </a:p>
          <a:p>
            <a:pPr marL="285750" lvl="0" indent="-279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IN" sz="1700" dirty="0">
                <a:solidFill>
                  <a:schemeClr val="lt1"/>
                </a:solidFill>
              </a:rPr>
              <a:t>Macro and weighted averages provide a balanced view across all classes.</a:t>
            </a:r>
            <a:endParaRPr sz="13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 dirty="0">
                <a:solidFill>
                  <a:schemeClr val="lt1"/>
                </a:solidFill>
              </a:rPr>
              <a:t>The evaluation confirms that the model performs well, particularly for identifying delayed flights.</a:t>
            </a:r>
            <a:endParaRPr sz="1700" dirty="0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81F0B-ABC6-F8AF-E0F6-92A24CC1A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022" y="2577759"/>
            <a:ext cx="5464013" cy="2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60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72"/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LAHARI KOPPOLU</a:t>
            </a:r>
            <a:endParaRPr/>
          </a:p>
        </p:txBody>
      </p:sp>
      <p:sp>
        <p:nvSpPr>
          <p:cNvPr id="1260" name="Google Shape;1260;p172"/>
          <p:cNvSpPr txBox="1">
            <a:spLocks noGrp="1"/>
          </p:cNvSpPr>
          <p:nvPr>
            <p:ph type="title"/>
          </p:nvPr>
        </p:nvSpPr>
        <p:spPr>
          <a:xfrm>
            <a:off x="457200" y="358700"/>
            <a:ext cx="10941900" cy="134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Conclusion</a:t>
            </a:r>
            <a:endParaRPr/>
          </a:p>
        </p:txBody>
      </p:sp>
      <p:sp>
        <p:nvSpPr>
          <p:cNvPr id="1261" name="Google Shape;1261;p172"/>
          <p:cNvSpPr txBox="1"/>
          <p:nvPr/>
        </p:nvSpPr>
        <p:spPr>
          <a:xfrm>
            <a:off x="304800" y="2125263"/>
            <a:ext cx="5767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172"/>
          <p:cNvSpPr txBox="1"/>
          <p:nvPr/>
        </p:nvSpPr>
        <p:spPr>
          <a:xfrm>
            <a:off x="457200" y="2827300"/>
            <a:ext cx="11631000" cy="1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br>
              <a:rPr lang="en-IN" sz="2200" b="1" dirty="0">
                <a:solidFill>
                  <a:schemeClr val="lt1"/>
                </a:solidFill>
              </a:rPr>
            </a:br>
            <a:r>
              <a:rPr lang="en-IN" sz="2000" dirty="0">
                <a:solidFill>
                  <a:schemeClr val="lt1"/>
                </a:solidFill>
              </a:rPr>
              <a:t>The Decision Tree model achieved </a:t>
            </a:r>
            <a:r>
              <a:rPr lang="en-IN" sz="2000" b="1" dirty="0">
                <a:solidFill>
                  <a:schemeClr val="lt1"/>
                </a:solidFill>
              </a:rPr>
              <a:t>84% accuracy</a:t>
            </a:r>
            <a:r>
              <a:rPr lang="en-IN" sz="2000" dirty="0">
                <a:solidFill>
                  <a:schemeClr val="lt1"/>
                </a:solidFill>
              </a:rPr>
              <a:t> and </a:t>
            </a:r>
            <a:r>
              <a:rPr lang="en-IN" sz="2000" b="1" dirty="0">
                <a:solidFill>
                  <a:schemeClr val="lt1"/>
                </a:solidFill>
              </a:rPr>
              <a:t>95% precision</a:t>
            </a:r>
            <a:r>
              <a:rPr lang="en-IN" sz="2000" dirty="0">
                <a:solidFill>
                  <a:schemeClr val="lt1"/>
                </a:solidFill>
              </a:rPr>
              <a:t>, demonstrating strong performance in identifying delayed flights. The model effectively predicts flight delays and can be used for operational decision-making. To further enhance performance, the model can be fine-tuned, and other algorithms can be explored.</a:t>
            </a:r>
            <a:endParaRPr sz="27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59"/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LAHARI KOPPOLU</a:t>
            </a:r>
            <a:endParaRPr/>
          </a:p>
        </p:txBody>
      </p:sp>
      <p:sp>
        <p:nvSpPr>
          <p:cNvPr id="1119" name="Google Shape;1119;p159"/>
          <p:cNvSpPr txBox="1">
            <a:spLocks noGrp="1"/>
          </p:cNvSpPr>
          <p:nvPr>
            <p:ph type="title"/>
          </p:nvPr>
        </p:nvSpPr>
        <p:spPr>
          <a:xfrm>
            <a:off x="457200" y="358700"/>
            <a:ext cx="5521500" cy="134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MEET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TEAM</a:t>
            </a:r>
            <a:endParaRPr/>
          </a:p>
        </p:txBody>
      </p:sp>
      <p:sp>
        <p:nvSpPr>
          <p:cNvPr id="1120" name="Google Shape;1120;p159"/>
          <p:cNvSpPr/>
          <p:nvPr/>
        </p:nvSpPr>
        <p:spPr>
          <a:xfrm>
            <a:off x="321925" y="3970817"/>
            <a:ext cx="2777100" cy="1514700"/>
          </a:xfrm>
          <a:prstGeom prst="roundRect">
            <a:avLst>
              <a:gd name="adj" fmla="val 29718"/>
            </a:avLst>
          </a:prstGeom>
          <a:solidFill>
            <a:schemeClr val="lt1">
              <a:alpha val="7025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121" name="Google Shape;1121;p159"/>
          <p:cNvSpPr/>
          <p:nvPr/>
        </p:nvSpPr>
        <p:spPr>
          <a:xfrm>
            <a:off x="3488963" y="3970825"/>
            <a:ext cx="2739300" cy="1514700"/>
          </a:xfrm>
          <a:prstGeom prst="roundRect">
            <a:avLst>
              <a:gd name="adj" fmla="val 29718"/>
            </a:avLst>
          </a:prstGeom>
          <a:solidFill>
            <a:schemeClr val="lt1">
              <a:alpha val="7025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122" name="Google Shape;1122;p159"/>
          <p:cNvSpPr/>
          <p:nvPr/>
        </p:nvSpPr>
        <p:spPr>
          <a:xfrm>
            <a:off x="6819946" y="3970825"/>
            <a:ext cx="2739300" cy="1514700"/>
          </a:xfrm>
          <a:prstGeom prst="roundRect">
            <a:avLst>
              <a:gd name="adj" fmla="val 29718"/>
            </a:avLst>
          </a:prstGeom>
          <a:solidFill>
            <a:schemeClr val="lt1">
              <a:alpha val="7025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123" name="Google Shape;1123;p159"/>
          <p:cNvSpPr txBox="1"/>
          <p:nvPr/>
        </p:nvSpPr>
        <p:spPr>
          <a:xfrm>
            <a:off x="412925" y="4132300"/>
            <a:ext cx="25953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Lahari Koppolu</a:t>
            </a:r>
            <a:endParaRPr sz="3200" b="1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124" name="Google Shape;1124;p159"/>
          <p:cNvSpPr txBox="1"/>
          <p:nvPr/>
        </p:nvSpPr>
        <p:spPr>
          <a:xfrm>
            <a:off x="3587226" y="4132300"/>
            <a:ext cx="28596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Kumari Shivani</a:t>
            </a:r>
            <a:endParaRPr sz="3200" b="1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125" name="Google Shape;1125;p159"/>
          <p:cNvSpPr txBox="1"/>
          <p:nvPr/>
        </p:nvSpPr>
        <p:spPr>
          <a:xfrm>
            <a:off x="6926675" y="4132309"/>
            <a:ext cx="25599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Sreenivas Reddy</a:t>
            </a:r>
            <a:endParaRPr sz="3200" b="1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126" name="Google Shape;1126;p159"/>
          <p:cNvSpPr txBox="1"/>
          <p:nvPr/>
        </p:nvSpPr>
        <p:spPr>
          <a:xfrm>
            <a:off x="412925" y="4845254"/>
            <a:ext cx="25953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Year of Data - 2000</a:t>
            </a:r>
            <a:endParaRPr sz="13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127" name="Google Shape;1127;p159"/>
          <p:cNvSpPr txBox="1"/>
          <p:nvPr/>
        </p:nvSpPr>
        <p:spPr>
          <a:xfrm>
            <a:off x="3578721" y="4845262"/>
            <a:ext cx="25599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Year Of Data - 2007</a:t>
            </a:r>
            <a:endParaRPr sz="13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128" name="Google Shape;1128;p159"/>
          <p:cNvSpPr txBox="1"/>
          <p:nvPr/>
        </p:nvSpPr>
        <p:spPr>
          <a:xfrm>
            <a:off x="6909721" y="4845262"/>
            <a:ext cx="25599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Year of Data- 1994</a:t>
            </a:r>
            <a:endParaRPr sz="13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73"/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LAHARI KOPPOLU</a:t>
            </a:r>
            <a:endParaRPr/>
          </a:p>
        </p:txBody>
      </p:sp>
      <p:sp>
        <p:nvSpPr>
          <p:cNvPr id="1268" name="Google Shape;1268;p173"/>
          <p:cNvSpPr txBox="1">
            <a:spLocks noGrp="1"/>
          </p:cNvSpPr>
          <p:nvPr>
            <p:ph type="title"/>
          </p:nvPr>
        </p:nvSpPr>
        <p:spPr>
          <a:xfrm>
            <a:off x="457200" y="358700"/>
            <a:ext cx="10941900" cy="134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Team Conclusion</a:t>
            </a:r>
            <a:endParaRPr/>
          </a:p>
        </p:txBody>
      </p:sp>
      <p:sp>
        <p:nvSpPr>
          <p:cNvPr id="1269" name="Google Shape;1269;p173"/>
          <p:cNvSpPr txBox="1"/>
          <p:nvPr/>
        </p:nvSpPr>
        <p:spPr>
          <a:xfrm>
            <a:off x="304800" y="2125263"/>
            <a:ext cx="5767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173"/>
          <p:cNvSpPr txBox="1"/>
          <p:nvPr/>
        </p:nvSpPr>
        <p:spPr>
          <a:xfrm>
            <a:off x="204125" y="2000850"/>
            <a:ext cx="11631000" cy="342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br>
              <a:rPr lang="en-IN" sz="1800" b="1" dirty="0">
                <a:solidFill>
                  <a:schemeClr val="lt1"/>
                </a:solidFill>
              </a:rPr>
            </a:br>
            <a:r>
              <a:rPr lang="en-IN" sz="1800" b="1" dirty="0">
                <a:solidFill>
                  <a:schemeClr val="lt1"/>
                </a:solidFill>
              </a:rPr>
              <a:t>After careful observation and evaluation of the model performance metrics on Decision Tree, SVM, Logistic Regression, the team has chosen SVM (Support Vector Machine) as the best prediction model.</a:t>
            </a:r>
            <a:endParaRPr sz="1800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lt1"/>
                </a:solidFill>
              </a:rPr>
              <a:t>Reasons for Selection:</a:t>
            </a:r>
            <a:endParaRPr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IN" sz="1800" b="1" dirty="0">
                <a:solidFill>
                  <a:schemeClr val="lt1"/>
                </a:solidFill>
              </a:rPr>
              <a:t>Accuracy: Achieved a high accuracy of 91%, meeting the desired threshold.</a:t>
            </a:r>
            <a:endParaRPr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IN" sz="1800" b="1" dirty="0">
                <a:solidFill>
                  <a:schemeClr val="lt1"/>
                </a:solidFill>
              </a:rPr>
              <a:t>Precision: Precision of 92%, ensuring minimal false positives.</a:t>
            </a:r>
            <a:endParaRPr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IN" sz="1800" b="1" dirty="0">
                <a:solidFill>
                  <a:schemeClr val="lt1"/>
                </a:solidFill>
              </a:rPr>
              <a:t>Overall Performance: The model outperforms others in terms of balanced classification metrics, making it reliable for predicting flight delays.</a:t>
            </a:r>
            <a:endParaRPr sz="18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74"/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LAHARI KOPPOLU</a:t>
            </a:r>
            <a:endParaRPr/>
          </a:p>
        </p:txBody>
      </p:sp>
      <p:sp>
        <p:nvSpPr>
          <p:cNvPr id="1276" name="Google Shape;1276;p174"/>
          <p:cNvSpPr txBox="1">
            <a:spLocks noGrp="1"/>
          </p:cNvSpPr>
          <p:nvPr>
            <p:ph type="title"/>
          </p:nvPr>
        </p:nvSpPr>
        <p:spPr>
          <a:xfrm>
            <a:off x="457200" y="358700"/>
            <a:ext cx="10941900" cy="134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P</a:t>
            </a:r>
            <a:r>
              <a:rPr lang="en-IN" sz="6000" dirty="0" err="1"/>
              <a:t>redicte</a:t>
            </a:r>
            <a:r>
              <a:rPr lang="en-IN" sz="6000" dirty="0"/>
              <a:t> 10 Records by </a:t>
            </a:r>
            <a:r>
              <a:rPr lang="en-IN" sz="6000" dirty="0" err="1"/>
              <a:t>svm</a:t>
            </a:r>
            <a:r>
              <a:rPr lang="en-IN" sz="6000" dirty="0"/>
              <a:t> model</a:t>
            </a:r>
            <a:endParaRPr sz="6000" dirty="0"/>
          </a:p>
        </p:txBody>
      </p:sp>
      <p:sp>
        <p:nvSpPr>
          <p:cNvPr id="1277" name="Google Shape;1277;p174"/>
          <p:cNvSpPr txBox="1"/>
          <p:nvPr/>
        </p:nvSpPr>
        <p:spPr>
          <a:xfrm>
            <a:off x="304800" y="2125263"/>
            <a:ext cx="5767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59312-FE75-9DB9-718D-10CF7E45D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07843"/>
            <a:ext cx="4242255" cy="4275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5CFA91-A3EC-2193-AC7B-34D5D9335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900" y="1959257"/>
            <a:ext cx="6660300" cy="432377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5"/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LAHARI KOPPOLU</a:t>
            </a:r>
            <a:endParaRPr/>
          </a:p>
        </p:txBody>
      </p:sp>
      <p:sp>
        <p:nvSpPr>
          <p:cNvPr id="1284" name="Google Shape;1284;p175"/>
          <p:cNvSpPr txBox="1">
            <a:spLocks noGrp="1"/>
          </p:cNvSpPr>
          <p:nvPr>
            <p:ph type="title"/>
          </p:nvPr>
        </p:nvSpPr>
        <p:spPr>
          <a:xfrm>
            <a:off x="457200" y="358700"/>
            <a:ext cx="10941900" cy="134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 dirty="0"/>
              <a:t>Continuation Process</a:t>
            </a:r>
            <a:endParaRPr sz="6300" dirty="0"/>
          </a:p>
        </p:txBody>
      </p:sp>
      <p:sp>
        <p:nvSpPr>
          <p:cNvPr id="1285" name="Google Shape;1285;p175"/>
          <p:cNvSpPr txBox="1"/>
          <p:nvPr/>
        </p:nvSpPr>
        <p:spPr>
          <a:xfrm>
            <a:off x="304800" y="2125263"/>
            <a:ext cx="5767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51B12-3F7B-5D0B-A1C1-0BD24823B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2125263"/>
            <a:ext cx="5907464" cy="3953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7D2913-9B11-A00D-26F6-188E36C0D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363" y="1946868"/>
            <a:ext cx="4922100" cy="431064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82">
          <a:extLst>
            <a:ext uri="{FF2B5EF4-FFF2-40B4-BE49-F238E27FC236}">
              <a16:creationId xmlns:a16="http://schemas.microsoft.com/office/drawing/2014/main" id="{1B18E4B1-9121-AB8C-24BE-7267E5232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5">
            <a:extLst>
              <a:ext uri="{FF2B5EF4-FFF2-40B4-BE49-F238E27FC236}">
                <a16:creationId xmlns:a16="http://schemas.microsoft.com/office/drawing/2014/main" id="{61D0DA33-2285-CC99-4D53-9BE2FD74BB4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LAHARI KOPPOLU</a:t>
            </a:r>
            <a:endParaRPr/>
          </a:p>
        </p:txBody>
      </p:sp>
      <p:sp>
        <p:nvSpPr>
          <p:cNvPr id="1284" name="Google Shape;1284;p175">
            <a:extLst>
              <a:ext uri="{FF2B5EF4-FFF2-40B4-BE49-F238E27FC236}">
                <a16:creationId xmlns:a16="http://schemas.microsoft.com/office/drawing/2014/main" id="{5A78C537-C619-9A32-606A-A2970098FC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58700"/>
            <a:ext cx="10941900" cy="134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 dirty="0"/>
              <a:t>Predicted 10 Records</a:t>
            </a:r>
            <a:endParaRPr sz="6300" dirty="0"/>
          </a:p>
        </p:txBody>
      </p:sp>
      <p:sp>
        <p:nvSpPr>
          <p:cNvPr id="1285" name="Google Shape;1285;p175">
            <a:extLst>
              <a:ext uri="{FF2B5EF4-FFF2-40B4-BE49-F238E27FC236}">
                <a16:creationId xmlns:a16="http://schemas.microsoft.com/office/drawing/2014/main" id="{19654C4C-B595-9551-703C-5E11961E583C}"/>
              </a:ext>
            </a:extLst>
          </p:cNvPr>
          <p:cNvSpPr txBox="1"/>
          <p:nvPr/>
        </p:nvSpPr>
        <p:spPr>
          <a:xfrm>
            <a:off x="304800" y="2125263"/>
            <a:ext cx="5767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33128-E079-0FBE-751D-E57D984C3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8813"/>
            <a:ext cx="9583387" cy="3037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5397FE-49B2-75B0-AB13-26A4B60C1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3387" y="2328813"/>
            <a:ext cx="2608613" cy="303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39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76"/>
          <p:cNvSpPr txBox="1">
            <a:spLocks noGrp="1"/>
          </p:cNvSpPr>
          <p:nvPr>
            <p:ph type="title"/>
          </p:nvPr>
        </p:nvSpPr>
        <p:spPr>
          <a:xfrm>
            <a:off x="4114800" y="2613633"/>
            <a:ext cx="7924800" cy="394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THANK YOU</a:t>
            </a:r>
            <a:endParaRPr/>
          </a:p>
        </p:txBody>
      </p:sp>
      <p:sp>
        <p:nvSpPr>
          <p:cNvPr id="1292" name="Google Shape;1292;p176"/>
          <p:cNvSpPr txBox="1">
            <a:spLocks noGrp="1"/>
          </p:cNvSpPr>
          <p:nvPr>
            <p:ph type="title"/>
          </p:nvPr>
        </p:nvSpPr>
        <p:spPr>
          <a:xfrm>
            <a:off x="294637" y="6123200"/>
            <a:ext cx="3088800" cy="43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700"/>
              <a:t>LAHARI KOPPOLU</a:t>
            </a:r>
            <a:endParaRPr sz="2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60"/>
          <p:cNvSpPr txBox="1">
            <a:spLocks noGrp="1"/>
          </p:cNvSpPr>
          <p:nvPr>
            <p:ph type="sldNum" idx="12"/>
          </p:nvPr>
        </p:nvSpPr>
        <p:spPr>
          <a:xfrm>
            <a:off x="11309012" y="6085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900"/>
              <a:t>3</a:t>
            </a:fld>
            <a:endParaRPr sz="1900"/>
          </a:p>
        </p:txBody>
      </p:sp>
      <p:sp>
        <p:nvSpPr>
          <p:cNvPr id="1134" name="Google Shape;1134;p160"/>
          <p:cNvSpPr txBox="1">
            <a:spLocks noGrp="1"/>
          </p:cNvSpPr>
          <p:nvPr>
            <p:ph type="title"/>
          </p:nvPr>
        </p:nvSpPr>
        <p:spPr>
          <a:xfrm>
            <a:off x="1264233" y="1063567"/>
            <a:ext cx="3802800" cy="353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Agenda</a:t>
            </a:r>
            <a:endParaRPr/>
          </a:p>
        </p:txBody>
      </p:sp>
      <p:sp>
        <p:nvSpPr>
          <p:cNvPr id="1135" name="Google Shape;1135;p160"/>
          <p:cNvSpPr/>
          <p:nvPr/>
        </p:nvSpPr>
        <p:spPr>
          <a:xfrm rot="10800000">
            <a:off x="5230800" y="4982950"/>
            <a:ext cx="6656400" cy="93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160"/>
          <p:cNvSpPr/>
          <p:nvPr/>
        </p:nvSpPr>
        <p:spPr>
          <a:xfrm>
            <a:off x="5230833" y="371633"/>
            <a:ext cx="6652500" cy="93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160"/>
          <p:cNvSpPr/>
          <p:nvPr/>
        </p:nvSpPr>
        <p:spPr>
          <a:xfrm>
            <a:off x="5230869" y="1296041"/>
            <a:ext cx="6652500" cy="93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160"/>
          <p:cNvSpPr/>
          <p:nvPr/>
        </p:nvSpPr>
        <p:spPr>
          <a:xfrm>
            <a:off x="5230869" y="2227271"/>
            <a:ext cx="6652500" cy="92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160"/>
          <p:cNvSpPr/>
          <p:nvPr/>
        </p:nvSpPr>
        <p:spPr>
          <a:xfrm>
            <a:off x="5230869" y="3146426"/>
            <a:ext cx="6652500" cy="92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accent4"/>
              </a:solidFill>
            </a:endParaRPr>
          </a:p>
        </p:txBody>
      </p:sp>
      <p:sp>
        <p:nvSpPr>
          <p:cNvPr id="1140" name="Google Shape;1140;p160"/>
          <p:cNvSpPr/>
          <p:nvPr/>
        </p:nvSpPr>
        <p:spPr>
          <a:xfrm>
            <a:off x="5230869" y="4070356"/>
            <a:ext cx="6652500" cy="924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accent2"/>
              </a:solidFill>
            </a:endParaRPr>
          </a:p>
        </p:txBody>
      </p:sp>
      <p:sp>
        <p:nvSpPr>
          <p:cNvPr id="1141" name="Google Shape;1141;p160"/>
          <p:cNvSpPr txBox="1">
            <a:spLocks noGrp="1"/>
          </p:cNvSpPr>
          <p:nvPr>
            <p:ph type="title" idx="4"/>
          </p:nvPr>
        </p:nvSpPr>
        <p:spPr>
          <a:xfrm>
            <a:off x="5955533" y="2227280"/>
            <a:ext cx="5920500" cy="92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Populate the Delayed Column</a:t>
            </a:r>
            <a:endParaRPr/>
          </a:p>
        </p:txBody>
      </p:sp>
      <p:sp>
        <p:nvSpPr>
          <p:cNvPr id="1142" name="Google Shape;1142;p160"/>
          <p:cNvSpPr txBox="1">
            <a:spLocks noGrp="1"/>
          </p:cNvSpPr>
          <p:nvPr>
            <p:ph type="title" idx="2"/>
          </p:nvPr>
        </p:nvSpPr>
        <p:spPr>
          <a:xfrm>
            <a:off x="5955533" y="375025"/>
            <a:ext cx="5920500" cy="92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Date Preparation in Hive</a:t>
            </a:r>
            <a:endParaRPr/>
          </a:p>
        </p:txBody>
      </p:sp>
      <p:sp>
        <p:nvSpPr>
          <p:cNvPr id="1143" name="Google Shape;1143;p160"/>
          <p:cNvSpPr txBox="1">
            <a:spLocks noGrp="1"/>
          </p:cNvSpPr>
          <p:nvPr>
            <p:ph type="title" idx="3"/>
          </p:nvPr>
        </p:nvSpPr>
        <p:spPr>
          <a:xfrm>
            <a:off x="5955533" y="1299428"/>
            <a:ext cx="5920500" cy="92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Sampling Records</a:t>
            </a:r>
            <a:endParaRPr/>
          </a:p>
        </p:txBody>
      </p:sp>
      <p:sp>
        <p:nvSpPr>
          <p:cNvPr id="1144" name="Google Shape;1144;p160"/>
          <p:cNvSpPr txBox="1">
            <a:spLocks noGrp="1"/>
          </p:cNvSpPr>
          <p:nvPr>
            <p:ph type="title" idx="5"/>
          </p:nvPr>
        </p:nvSpPr>
        <p:spPr>
          <a:xfrm>
            <a:off x="5959700" y="4989593"/>
            <a:ext cx="5920500" cy="92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Model Selection and Evaluation</a:t>
            </a:r>
            <a:endParaRPr/>
          </a:p>
        </p:txBody>
      </p:sp>
      <p:sp>
        <p:nvSpPr>
          <p:cNvPr id="1145" name="Google Shape;1145;p160"/>
          <p:cNvSpPr txBox="1">
            <a:spLocks noGrp="1"/>
          </p:cNvSpPr>
          <p:nvPr>
            <p:ph type="title" idx="4294967295"/>
          </p:nvPr>
        </p:nvSpPr>
        <p:spPr>
          <a:xfrm>
            <a:off x="5955533" y="3146435"/>
            <a:ext cx="5920500" cy="92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2"/>
                </a:solidFill>
              </a:rPr>
              <a:t>Data Export and Combination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46" name="Google Shape;1146;p160"/>
          <p:cNvSpPr txBox="1">
            <a:spLocks noGrp="1"/>
          </p:cNvSpPr>
          <p:nvPr>
            <p:ph type="title" idx="4294967295"/>
          </p:nvPr>
        </p:nvSpPr>
        <p:spPr>
          <a:xfrm>
            <a:off x="5955533" y="4070365"/>
            <a:ext cx="5920500" cy="92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2"/>
                </a:solidFill>
              </a:rPr>
              <a:t>Machine Learning Model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47" name="Google Shape;1147;p160"/>
          <p:cNvSpPr txBox="1"/>
          <p:nvPr/>
        </p:nvSpPr>
        <p:spPr>
          <a:xfrm>
            <a:off x="5485312" y="375034"/>
            <a:ext cx="7317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01</a:t>
            </a:r>
            <a:endParaRPr sz="19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148" name="Google Shape;1148;p160"/>
          <p:cNvSpPr txBox="1"/>
          <p:nvPr/>
        </p:nvSpPr>
        <p:spPr>
          <a:xfrm>
            <a:off x="5485312" y="1299437"/>
            <a:ext cx="7317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02</a:t>
            </a:r>
            <a:endParaRPr sz="19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149" name="Google Shape;1149;p160"/>
          <p:cNvSpPr txBox="1"/>
          <p:nvPr/>
        </p:nvSpPr>
        <p:spPr>
          <a:xfrm>
            <a:off x="5485312" y="2227289"/>
            <a:ext cx="7317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03</a:t>
            </a:r>
            <a:endParaRPr sz="19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150" name="Google Shape;1150;p160"/>
          <p:cNvSpPr txBox="1"/>
          <p:nvPr/>
        </p:nvSpPr>
        <p:spPr>
          <a:xfrm>
            <a:off x="5489479" y="4986436"/>
            <a:ext cx="7317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06</a:t>
            </a:r>
            <a:endParaRPr sz="19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151" name="Google Shape;1151;p160"/>
          <p:cNvSpPr txBox="1"/>
          <p:nvPr/>
        </p:nvSpPr>
        <p:spPr>
          <a:xfrm>
            <a:off x="5485312" y="3146443"/>
            <a:ext cx="7317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04</a:t>
            </a:r>
            <a:endParaRPr sz="19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152" name="Google Shape;1152;p160"/>
          <p:cNvSpPr txBox="1"/>
          <p:nvPr/>
        </p:nvSpPr>
        <p:spPr>
          <a:xfrm>
            <a:off x="5485312" y="4070373"/>
            <a:ext cx="7317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05</a:t>
            </a:r>
            <a:endParaRPr sz="19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153" name="Google Shape;1153;p160"/>
          <p:cNvSpPr/>
          <p:nvPr/>
        </p:nvSpPr>
        <p:spPr>
          <a:xfrm>
            <a:off x="9541952" y="6135200"/>
            <a:ext cx="1806000" cy="424800"/>
          </a:xfrm>
          <a:prstGeom prst="roundRect">
            <a:avLst>
              <a:gd name="adj" fmla="val 162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154" name="Google Shape;1154;p160"/>
          <p:cNvSpPr txBox="1"/>
          <p:nvPr/>
        </p:nvSpPr>
        <p:spPr>
          <a:xfrm>
            <a:off x="9554419" y="6152300"/>
            <a:ext cx="17577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LAHARI KOPPOLU</a:t>
            </a:r>
            <a:endParaRPr sz="13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155" name="Google Shape;1155;p160"/>
          <p:cNvSpPr txBox="1">
            <a:spLocks noGrp="1"/>
          </p:cNvSpPr>
          <p:nvPr>
            <p:ph type="sldNum" idx="2"/>
          </p:nvPr>
        </p:nvSpPr>
        <p:spPr>
          <a:xfrm>
            <a:off x="11309012" y="6085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900"/>
              <a:t>3</a:t>
            </a:fld>
            <a:endParaRPr sz="1900"/>
          </a:p>
        </p:txBody>
      </p:sp>
      <p:sp>
        <p:nvSpPr>
          <p:cNvPr id="1156" name="Google Shape;1156;p160"/>
          <p:cNvSpPr/>
          <p:nvPr/>
        </p:nvSpPr>
        <p:spPr>
          <a:xfrm>
            <a:off x="11462390" y="6135200"/>
            <a:ext cx="424800" cy="42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157" name="Google Shape;1157;p160"/>
          <p:cNvSpPr txBox="1">
            <a:spLocks noGrp="1"/>
          </p:cNvSpPr>
          <p:nvPr>
            <p:ph type="sldNum" idx="3"/>
          </p:nvPr>
        </p:nvSpPr>
        <p:spPr>
          <a:xfrm>
            <a:off x="11309012" y="608520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3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3</a:t>
            </a:fld>
            <a:endParaRPr sz="13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61"/>
          <p:cNvSpPr txBox="1">
            <a:spLocks noGrp="1"/>
          </p:cNvSpPr>
          <p:nvPr>
            <p:ph type="title"/>
          </p:nvPr>
        </p:nvSpPr>
        <p:spPr>
          <a:xfrm>
            <a:off x="843800" y="1499600"/>
            <a:ext cx="10504500" cy="232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YEAR OF DATA 2000</a:t>
            </a:r>
            <a:endParaRPr/>
          </a:p>
        </p:txBody>
      </p:sp>
      <p:sp>
        <p:nvSpPr>
          <p:cNvPr id="1163" name="Google Shape;1163;p161"/>
          <p:cNvSpPr txBox="1">
            <a:spLocks noGrp="1"/>
          </p:cNvSpPr>
          <p:nvPr>
            <p:ph type="subTitle" idx="2"/>
          </p:nvPr>
        </p:nvSpPr>
        <p:spPr>
          <a:xfrm>
            <a:off x="3810000" y="3869333"/>
            <a:ext cx="5020800" cy="124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-IN"/>
              <a:t>LAHARI KOPPOLU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62"/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LAHARI KOPPOLU</a:t>
            </a:r>
            <a:endParaRPr/>
          </a:p>
        </p:txBody>
      </p:sp>
      <p:sp>
        <p:nvSpPr>
          <p:cNvPr id="1169" name="Google Shape;1169;p162"/>
          <p:cNvSpPr txBox="1">
            <a:spLocks noGrp="1"/>
          </p:cNvSpPr>
          <p:nvPr>
            <p:ph type="title"/>
          </p:nvPr>
        </p:nvSpPr>
        <p:spPr>
          <a:xfrm>
            <a:off x="457200" y="358700"/>
            <a:ext cx="10941900" cy="134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/>
              <a:t>Create and Modify Hive Table</a:t>
            </a:r>
            <a:endParaRPr/>
          </a:p>
        </p:txBody>
      </p:sp>
      <p:sp>
        <p:nvSpPr>
          <p:cNvPr id="1170" name="Google Shape;1170;p162"/>
          <p:cNvSpPr txBox="1"/>
          <p:nvPr/>
        </p:nvSpPr>
        <p:spPr>
          <a:xfrm>
            <a:off x="259325" y="4830225"/>
            <a:ext cx="961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</a:rPr>
              <a:t>Add a New Column:</a:t>
            </a:r>
            <a:r>
              <a:rPr lang="en-IN">
                <a:solidFill>
                  <a:schemeClr val="dk1"/>
                </a:solidFill>
              </a:rPr>
              <a:t> </a:t>
            </a:r>
            <a:r>
              <a:rPr lang="en-IN" sz="1800">
                <a:solidFill>
                  <a:schemeClr val="dk1"/>
                </a:solidFill>
              </a:rPr>
              <a:t>The table is updated by adding a Delayed column of type STRING.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71" name="Google Shape;1171;p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3436" y="1518475"/>
            <a:ext cx="7345147" cy="331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1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7061" y="5369713"/>
            <a:ext cx="7345147" cy="518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63"/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LAHARI KOPPOLU</a:t>
            </a:r>
            <a:endParaRPr/>
          </a:p>
        </p:txBody>
      </p:sp>
      <p:sp>
        <p:nvSpPr>
          <p:cNvPr id="1178" name="Google Shape;1178;p163"/>
          <p:cNvSpPr txBox="1">
            <a:spLocks noGrp="1"/>
          </p:cNvSpPr>
          <p:nvPr>
            <p:ph type="title"/>
          </p:nvPr>
        </p:nvSpPr>
        <p:spPr>
          <a:xfrm>
            <a:off x="457200" y="358700"/>
            <a:ext cx="10941900" cy="134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600"/>
              <a:t>Flight Data Table Creation (Year 2000)</a:t>
            </a: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163"/>
          <p:cNvSpPr txBox="1"/>
          <p:nvPr/>
        </p:nvSpPr>
        <p:spPr>
          <a:xfrm>
            <a:off x="304800" y="1965775"/>
            <a:ext cx="51642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IN" sz="1900">
                <a:solidFill>
                  <a:schemeClr val="dk1"/>
                </a:solidFill>
              </a:rPr>
              <a:t>Table Creation:</a:t>
            </a:r>
            <a:endParaRPr sz="1500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IN" sz="1900">
                <a:solidFill>
                  <a:schemeClr val="dk1"/>
                </a:solidFill>
              </a:rPr>
              <a:t>A Hive table, koppolu_flight_data, is created to store flight details for the year 2000.Fields include flight times, delays, carrier information, and other relevant attributes.</a:t>
            </a:r>
            <a:endParaRPr sz="1500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IN" sz="1900">
                <a:solidFill>
                  <a:schemeClr val="dk1"/>
                </a:solidFill>
              </a:rPr>
              <a:t>Data Loading:</a:t>
            </a:r>
            <a:endParaRPr sz="1500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IN" sz="1900">
                <a:solidFill>
                  <a:schemeClr val="dk1"/>
                </a:solidFill>
              </a:rPr>
              <a:t>Data from a CSV file located at /koppoluyea2000/2000.csv is loaded into the table.</a:t>
            </a:r>
            <a:endParaRPr sz="1500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IN" sz="1900">
                <a:solidFill>
                  <a:schemeClr val="dk1"/>
                </a:solidFill>
              </a:rPr>
              <a:t>Verification:</a:t>
            </a:r>
            <a:endParaRPr sz="1500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IN" sz="1900">
                <a:solidFill>
                  <a:schemeClr val="dk1"/>
                </a:solidFill>
              </a:rPr>
              <a:t>A query to fetch the first 10 rows confirms successful data import and table structure.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180" name="Google Shape;1180;p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2643" y="1702099"/>
            <a:ext cx="6202838" cy="248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1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2643" y="4221457"/>
            <a:ext cx="6202837" cy="210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64"/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LAHARI KOPPOLU</a:t>
            </a:r>
            <a:endParaRPr/>
          </a:p>
        </p:txBody>
      </p:sp>
      <p:sp>
        <p:nvSpPr>
          <p:cNvPr id="1187" name="Google Shape;1187;p164"/>
          <p:cNvSpPr txBox="1">
            <a:spLocks noGrp="1"/>
          </p:cNvSpPr>
          <p:nvPr>
            <p:ph type="title"/>
          </p:nvPr>
        </p:nvSpPr>
        <p:spPr>
          <a:xfrm>
            <a:off x="457200" y="358700"/>
            <a:ext cx="10941900" cy="134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Sampling and Loading Records</a:t>
            </a:r>
            <a:endParaRPr/>
          </a:p>
        </p:txBody>
      </p:sp>
      <p:sp>
        <p:nvSpPr>
          <p:cNvPr id="1188" name="Google Shape;1188;p164"/>
          <p:cNvSpPr txBox="1"/>
          <p:nvPr/>
        </p:nvSpPr>
        <p:spPr>
          <a:xfrm>
            <a:off x="304800" y="1965775"/>
            <a:ext cx="62226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IN" sz="1800">
                <a:solidFill>
                  <a:schemeClr val="dk1"/>
                </a:solidFill>
              </a:rPr>
              <a:t>Random Sampling:</a:t>
            </a:r>
            <a:endParaRPr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IN" sz="1800">
                <a:solidFill>
                  <a:schemeClr val="dk1"/>
                </a:solidFill>
              </a:rPr>
              <a:t>A random sample of 60,000 records is selected from the flight_data table using the rand() function.</a:t>
            </a:r>
            <a:endParaRPr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IN" sz="1800">
                <a:solidFill>
                  <a:schemeClr val="dk1"/>
                </a:solidFill>
              </a:rPr>
              <a:t>Data Insertion:</a:t>
            </a:r>
            <a:endParaRPr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IN" sz="1800">
                <a:solidFill>
                  <a:schemeClr val="dk1"/>
                </a:solidFill>
              </a:rPr>
              <a:t>The sampled records are inserted into the koppolu_sample table with a placeholder column Delayed.</a:t>
            </a:r>
            <a:endParaRPr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9" name="Google Shape;1189;p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9475" y="2125264"/>
            <a:ext cx="4976291" cy="815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1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9601" y="3097502"/>
            <a:ext cx="3856054" cy="66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1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475" y="3993000"/>
            <a:ext cx="10659048" cy="2239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65"/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LAHARI KOPPOLU</a:t>
            </a:r>
            <a:endParaRPr/>
          </a:p>
        </p:txBody>
      </p:sp>
      <p:sp>
        <p:nvSpPr>
          <p:cNvPr id="1197" name="Google Shape;1197;p165"/>
          <p:cNvSpPr txBox="1">
            <a:spLocks noGrp="1"/>
          </p:cNvSpPr>
          <p:nvPr>
            <p:ph type="title"/>
          </p:nvPr>
        </p:nvSpPr>
        <p:spPr>
          <a:xfrm>
            <a:off x="457200" y="358700"/>
            <a:ext cx="10941900" cy="103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Populate Delayed Column</a:t>
            </a:r>
            <a:endParaRPr/>
          </a:p>
        </p:txBody>
      </p:sp>
      <p:sp>
        <p:nvSpPr>
          <p:cNvPr id="1198" name="Google Shape;1198;p165"/>
          <p:cNvSpPr txBox="1"/>
          <p:nvPr/>
        </p:nvSpPr>
        <p:spPr>
          <a:xfrm>
            <a:off x="275425" y="1858950"/>
            <a:ext cx="60921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IN" sz="1600">
                <a:solidFill>
                  <a:schemeClr val="dk1"/>
                </a:solidFill>
              </a:rPr>
              <a:t>Updated the "Delayed" column in `koppolu_sample` based on conditions: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IN" sz="1600">
                <a:solidFill>
                  <a:schemeClr val="dk1"/>
                </a:solidFill>
              </a:rPr>
              <a:t>- 'N' if `ArrDelay` and `DepDelay` ≤ 0.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</a:rPr>
              <a:t>- 'Y' otherwise.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IN" sz="1600">
                <a:solidFill>
                  <a:schemeClr val="dk1"/>
                </a:solidFill>
              </a:rPr>
              <a:t>Used `INSERT OVERWRITE` with a `CASE` statement and validated results with a `SELECT` query.</a:t>
            </a:r>
            <a:endParaRPr sz="16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9" name="Google Shape;1199;p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8700" y="1397700"/>
            <a:ext cx="5757826" cy="246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1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050" y="3996925"/>
            <a:ext cx="11208476" cy="22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66"/>
          <p:cNvSpPr txBox="1">
            <a:spLocks noGrp="1"/>
          </p:cNvSpPr>
          <p:nvPr>
            <p:ph type="subTitle" idx="1"/>
          </p:nvPr>
        </p:nvSpPr>
        <p:spPr>
          <a:xfrm>
            <a:off x="304800" y="6427433"/>
            <a:ext cx="4922100" cy="251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LAHARI KOPPOLU</a:t>
            </a:r>
            <a:endParaRPr/>
          </a:p>
        </p:txBody>
      </p:sp>
      <p:sp>
        <p:nvSpPr>
          <p:cNvPr id="1206" name="Google Shape;1206;p166"/>
          <p:cNvSpPr txBox="1">
            <a:spLocks noGrp="1"/>
          </p:cNvSpPr>
          <p:nvPr>
            <p:ph type="title"/>
          </p:nvPr>
        </p:nvSpPr>
        <p:spPr>
          <a:xfrm>
            <a:off x="524850" y="759750"/>
            <a:ext cx="10874400" cy="942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IN" sz="5400"/>
              <a:t>Extract 60,000 Sample Records</a:t>
            </a:r>
            <a:endParaRPr sz="10000"/>
          </a:p>
        </p:txBody>
      </p:sp>
      <p:pic>
        <p:nvPicPr>
          <p:cNvPr id="1207" name="Google Shape;1207;p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0025" y="1702100"/>
            <a:ext cx="7041975" cy="28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1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848" y="4746365"/>
            <a:ext cx="6039693" cy="12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166"/>
          <p:cNvSpPr txBox="1"/>
          <p:nvPr/>
        </p:nvSpPr>
        <p:spPr>
          <a:xfrm>
            <a:off x="304800" y="2151650"/>
            <a:ext cx="47835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</a:rPr>
              <a:t>Export 60,000 sampled records from Hive.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</a:rPr>
              <a:t>Steps: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4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IN" sz="1600">
                <a:solidFill>
                  <a:schemeClr val="dk1"/>
                </a:solidFill>
              </a:rPr>
              <a:t>Query Execution: Used </a:t>
            </a:r>
            <a:r>
              <a:rPr lang="en-I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INSERT OVERWRITE</a:t>
            </a:r>
            <a:r>
              <a:rPr lang="en-IN" sz="1600">
                <a:solidFill>
                  <a:schemeClr val="dk1"/>
                </a:solidFill>
              </a:rPr>
              <a:t> with local directory to export records.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IN" sz="1600">
                <a:solidFill>
                  <a:schemeClr val="dk1"/>
                </a:solidFill>
              </a:rPr>
              <a:t>Result Verification: Confirmed the data export using file size and time logs.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20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</a:rPr>
              <a:t>Outcome: Sample records successfully saved locally as </a:t>
            </a:r>
            <a:r>
              <a:rPr lang="en-I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koppolu_sample.csv</a:t>
            </a:r>
            <a:r>
              <a:rPr lang="en-I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ategy Plan">
  <a:themeElements>
    <a:clrScheme name="Simple Light">
      <a:dk1>
        <a:srgbClr val="FFFFFF"/>
      </a:dk1>
      <a:lt1>
        <a:srgbClr val="000000"/>
      </a:lt1>
      <a:dk2>
        <a:srgbClr val="999999"/>
      </a:dk2>
      <a:lt2>
        <a:srgbClr val="FFECD1"/>
      </a:lt2>
      <a:accent1>
        <a:srgbClr val="AC6600"/>
      </a:accent1>
      <a:accent2>
        <a:srgbClr val="5E7F00"/>
      </a:accent2>
      <a:accent3>
        <a:srgbClr val="2322EF"/>
      </a:accent3>
      <a:accent4>
        <a:srgbClr val="DDDDFF"/>
      </a:accent4>
      <a:accent5>
        <a:srgbClr val="EFEFEF"/>
      </a:accent5>
      <a:accent6>
        <a:srgbClr val="F7FEE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ales Pitch">
  <a:themeElements>
    <a:clrScheme name="Simple Light">
      <a:dk1>
        <a:srgbClr val="08005F"/>
      </a:dk1>
      <a:lt1>
        <a:srgbClr val="FFFFFF"/>
      </a:lt1>
      <a:dk2>
        <a:srgbClr val="000000"/>
      </a:dk2>
      <a:lt2>
        <a:srgbClr val="B1A1FF"/>
      </a:lt2>
      <a:accent1>
        <a:srgbClr val="A1FF5F"/>
      </a:accent1>
      <a:accent2>
        <a:srgbClr val="1BBE90"/>
      </a:accent2>
      <a:accent3>
        <a:srgbClr val="0A485F"/>
      </a:accent3>
      <a:accent4>
        <a:srgbClr val="9ACAE0"/>
      </a:accent4>
      <a:accent5>
        <a:srgbClr val="D1D1EB"/>
      </a:accent5>
      <a:accent6>
        <a:srgbClr val="2837DB"/>
      </a:accent6>
      <a:hlink>
        <a:srgbClr val="2837D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usiness Plan">
  <a:themeElements>
    <a:clrScheme name="Simple Light">
      <a:dk1>
        <a:srgbClr val="FFFFFF"/>
      </a:dk1>
      <a:lt1>
        <a:srgbClr val="000000"/>
      </a:lt1>
      <a:dk2>
        <a:srgbClr val="FFFFFF"/>
      </a:dk2>
      <a:lt2>
        <a:srgbClr val="ADC2AC"/>
      </a:lt2>
      <a:accent1>
        <a:srgbClr val="83AFA8"/>
      </a:accent1>
      <a:accent2>
        <a:srgbClr val="346B66"/>
      </a:accent2>
      <a:accent3>
        <a:srgbClr val="78909C"/>
      </a:accent3>
      <a:accent4>
        <a:srgbClr val="3E618F"/>
      </a:accent4>
      <a:accent5>
        <a:srgbClr val="465F59"/>
      </a:accent5>
      <a:accent6>
        <a:srgbClr val="5B7973"/>
      </a:accent6>
      <a:hlink>
        <a:srgbClr val="ADC2A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872</Words>
  <Application>Microsoft Office PowerPoint</Application>
  <PresentationFormat>Widescreen</PresentationFormat>
  <Paragraphs>137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44" baseType="lpstr">
      <vt:lpstr>Albert Sans</vt:lpstr>
      <vt:lpstr>Darker Grotesque</vt:lpstr>
      <vt:lpstr>Nanum Myeongjo</vt:lpstr>
      <vt:lpstr>Arial</vt:lpstr>
      <vt:lpstr>Darker Grotesque Medium</vt:lpstr>
      <vt:lpstr>Hepta Slab Light</vt:lpstr>
      <vt:lpstr>Hepta Slab Medium</vt:lpstr>
      <vt:lpstr>Archivo</vt:lpstr>
      <vt:lpstr>Roboto Mono</vt:lpstr>
      <vt:lpstr>Barlow ExtraLight</vt:lpstr>
      <vt:lpstr>Barlow Light</vt:lpstr>
      <vt:lpstr>Times New Roman</vt:lpstr>
      <vt:lpstr>Calibri</vt:lpstr>
      <vt:lpstr>Hepta Slab</vt:lpstr>
      <vt:lpstr>Barlow</vt:lpstr>
      <vt:lpstr>Barlow Medium</vt:lpstr>
      <vt:lpstr>Office Theme</vt:lpstr>
      <vt:lpstr>Strategy Plan</vt:lpstr>
      <vt:lpstr>Sales Pitch</vt:lpstr>
      <vt:lpstr>Business Plan</vt:lpstr>
      <vt:lpstr>BIG DATA  ANALYTICS PROJECT</vt:lpstr>
      <vt:lpstr>MEET THE TEAM</vt:lpstr>
      <vt:lpstr>Agenda</vt:lpstr>
      <vt:lpstr>YEAR OF DATA 2000</vt:lpstr>
      <vt:lpstr>Create and Modify Hive Table</vt:lpstr>
      <vt:lpstr>Flight Data Table Creation (Year 2000)   </vt:lpstr>
      <vt:lpstr>Sampling and Loading Records</vt:lpstr>
      <vt:lpstr>Populate Delayed Column</vt:lpstr>
      <vt:lpstr>Extract 60,000 Sample Records</vt:lpstr>
      <vt:lpstr>Verify &amp; Download Sample Data</vt:lpstr>
      <vt:lpstr>Combining Team Files</vt:lpstr>
      <vt:lpstr>DATA CLEANING</vt:lpstr>
      <vt:lpstr>DATA CLEANING</vt:lpstr>
      <vt:lpstr>Model Training – Decision Tree</vt:lpstr>
      <vt:lpstr>Train the Decision Tree Model</vt:lpstr>
      <vt:lpstr>Decision Tree Model</vt:lpstr>
      <vt:lpstr>Evaluate the Model</vt:lpstr>
      <vt:lpstr>METRIX</vt:lpstr>
      <vt:lpstr>Conclusion</vt:lpstr>
      <vt:lpstr>Team Conclusion</vt:lpstr>
      <vt:lpstr>Predicte 10 Records by svm model</vt:lpstr>
      <vt:lpstr>Continuation Process</vt:lpstr>
      <vt:lpstr>Predicted 10 Records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Lahari Koppolu</dc:creator>
  <cp:lastModifiedBy>Lahari Koppolu</cp:lastModifiedBy>
  <cp:revision>4</cp:revision>
  <dcterms:modified xsi:type="dcterms:W3CDTF">2024-12-12T03:09:10Z</dcterms:modified>
</cp:coreProperties>
</file>